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61" r:id="rId4"/>
    <p:sldId id="262" r:id="rId5"/>
    <p:sldId id="263" r:id="rId6"/>
    <p:sldId id="268" r:id="rId7"/>
    <p:sldId id="267" r:id="rId8"/>
    <p:sldId id="266" r:id="rId9"/>
    <p:sldId id="264" r:id="rId10"/>
    <p:sldId id="265" r:id="rId11"/>
    <p:sldId id="259" r:id="rId12"/>
    <p:sldId id="260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B8E9"/>
    <a:srgbClr val="EAE132"/>
    <a:srgbClr val="ECD130"/>
    <a:srgbClr val="658146"/>
    <a:srgbClr val="FFFFFF"/>
    <a:srgbClr val="C5683D"/>
    <a:srgbClr val="FECC2D"/>
    <a:srgbClr val="D9A172"/>
    <a:srgbClr val="E76F3B"/>
    <a:srgbClr val="E8C1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E7543E-375A-426C-9D12-7BAA98C07228}" v="436" dt="2023-02-09T02:31:55.9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enzo Taddei" userId="30bf616d265f9878" providerId="LiveId" clId="{C47B6E77-902A-4424-A75F-C0B1BC8D8F16}"/>
    <pc:docChg chg="undo custSel addSld delSld modSld">
      <pc:chgData name="Lorenzo Taddei" userId="30bf616d265f9878" providerId="LiveId" clId="{C47B6E77-902A-4424-A75F-C0B1BC8D8F16}" dt="2023-01-24T21:47:58.492" v="503" actId="1076"/>
      <pc:docMkLst>
        <pc:docMk/>
      </pc:docMkLst>
      <pc:sldChg chg="addSp delSp modSp mod setBg">
        <pc:chgData name="Lorenzo Taddei" userId="30bf616d265f9878" providerId="LiveId" clId="{C47B6E77-902A-4424-A75F-C0B1BC8D8F16}" dt="2023-01-24T21:47:58.492" v="503" actId="1076"/>
        <pc:sldMkLst>
          <pc:docMk/>
          <pc:sldMk cId="1342682369" sldId="256"/>
        </pc:sldMkLst>
        <pc:spChg chg="add del mod">
          <ac:chgData name="Lorenzo Taddei" userId="30bf616d265f9878" providerId="LiveId" clId="{C47B6E77-902A-4424-A75F-C0B1BC8D8F16}" dt="2023-01-24T19:22:27.608" v="141"/>
          <ac:spMkLst>
            <pc:docMk/>
            <pc:sldMk cId="1342682369" sldId="256"/>
            <ac:spMk id="3" creationId="{BB5F6308-5BD1-0E7D-6837-FD12A675F454}"/>
          </ac:spMkLst>
        </pc:spChg>
        <pc:spChg chg="add del mod">
          <ac:chgData name="Lorenzo Taddei" userId="30bf616d265f9878" providerId="LiveId" clId="{C47B6E77-902A-4424-A75F-C0B1BC8D8F16}" dt="2023-01-24T19:24:39.721" v="150"/>
          <ac:spMkLst>
            <pc:docMk/>
            <pc:sldMk cId="1342682369" sldId="256"/>
            <ac:spMk id="5" creationId="{27351C00-1C38-1895-818C-6DD04ED101AB}"/>
          </ac:spMkLst>
        </pc:spChg>
        <pc:spChg chg="add del mod">
          <ac:chgData name="Lorenzo Taddei" userId="30bf616d265f9878" providerId="LiveId" clId="{C47B6E77-902A-4424-A75F-C0B1BC8D8F16}" dt="2023-01-24T20:54:37.023" v="192"/>
          <ac:spMkLst>
            <pc:docMk/>
            <pc:sldMk cId="1342682369" sldId="256"/>
            <ac:spMk id="8" creationId="{35627D6D-353A-EB79-8EDC-19820729A458}"/>
          </ac:spMkLst>
        </pc:spChg>
        <pc:spChg chg="add del mod ord">
          <ac:chgData name="Lorenzo Taddei" userId="30bf616d265f9878" providerId="LiveId" clId="{C47B6E77-902A-4424-A75F-C0B1BC8D8F16}" dt="2023-01-24T21:18:08.361" v="243" actId="478"/>
          <ac:spMkLst>
            <pc:docMk/>
            <pc:sldMk cId="1342682369" sldId="256"/>
            <ac:spMk id="9" creationId="{F5A23982-A251-C8B3-5354-51D2649486EE}"/>
          </ac:spMkLst>
        </pc:spChg>
        <pc:spChg chg="add mod">
          <ac:chgData name="Lorenzo Taddei" userId="30bf616d265f9878" providerId="LiveId" clId="{C47B6E77-902A-4424-A75F-C0B1BC8D8F16}" dt="2023-01-24T21:44:15.996" v="389" actId="14100"/>
          <ac:spMkLst>
            <pc:docMk/>
            <pc:sldMk cId="1342682369" sldId="256"/>
            <ac:spMk id="10" creationId="{5FA75089-5D97-DA4D-1E2F-71A04D970F63}"/>
          </ac:spMkLst>
        </pc:spChg>
        <pc:spChg chg="add del mod">
          <ac:chgData name="Lorenzo Taddei" userId="30bf616d265f9878" providerId="LiveId" clId="{C47B6E77-902A-4424-A75F-C0B1BC8D8F16}" dt="2023-01-24T20:54:39.292" v="193" actId="478"/>
          <ac:spMkLst>
            <pc:docMk/>
            <pc:sldMk cId="1342682369" sldId="256"/>
            <ac:spMk id="12" creationId="{76D66019-6295-887D-A36C-261C24F46EFA}"/>
          </ac:spMkLst>
        </pc:spChg>
        <pc:picChg chg="add del mod">
          <ac:chgData name="Lorenzo Taddei" userId="30bf616d265f9878" providerId="LiveId" clId="{C47B6E77-902A-4424-A75F-C0B1BC8D8F16}" dt="2023-01-24T19:22:08.503" v="137"/>
          <ac:picMkLst>
            <pc:docMk/>
            <pc:sldMk cId="1342682369" sldId="256"/>
            <ac:picMk id="2" creationId="{2163E111-53CC-D565-F128-DA7A380036B0}"/>
          </ac:picMkLst>
        </pc:picChg>
        <pc:picChg chg="add del mod">
          <ac:chgData name="Lorenzo Taddei" userId="30bf616d265f9878" providerId="LiveId" clId="{C47B6E77-902A-4424-A75F-C0B1BC8D8F16}" dt="2023-01-24T19:24:40.769" v="152"/>
          <ac:picMkLst>
            <pc:docMk/>
            <pc:sldMk cId="1342682369" sldId="256"/>
            <ac:picMk id="4" creationId="{F04B722C-56AB-D00C-4D8D-3F36264D925E}"/>
          </ac:picMkLst>
        </pc:picChg>
        <pc:picChg chg="add del mod">
          <ac:chgData name="Lorenzo Taddei" userId="30bf616d265f9878" providerId="LiveId" clId="{C47B6E77-902A-4424-A75F-C0B1BC8D8F16}" dt="2023-01-24T19:25:48.808" v="155" actId="478"/>
          <ac:picMkLst>
            <pc:docMk/>
            <pc:sldMk cId="1342682369" sldId="256"/>
            <ac:picMk id="6" creationId="{EAAAFE93-5CAB-B3B6-A618-33CCBB26779A}"/>
          </ac:picMkLst>
        </pc:picChg>
        <pc:picChg chg="add del mod">
          <ac:chgData name="Lorenzo Taddei" userId="30bf616d265f9878" providerId="LiveId" clId="{C47B6E77-902A-4424-A75F-C0B1BC8D8F16}" dt="2023-01-24T20:50:02.171" v="162" actId="478"/>
          <ac:picMkLst>
            <pc:docMk/>
            <pc:sldMk cId="1342682369" sldId="256"/>
            <ac:picMk id="7" creationId="{CD1B0790-426F-5BE2-EF9E-291997F53DF3}"/>
          </ac:picMkLst>
        </pc:picChg>
        <pc:picChg chg="mod">
          <ac:chgData name="Lorenzo Taddei" userId="30bf616d265f9878" providerId="LiveId" clId="{C47B6E77-902A-4424-A75F-C0B1BC8D8F16}" dt="2023-01-24T21:38:55.821" v="335" actId="29295"/>
          <ac:picMkLst>
            <pc:docMk/>
            <pc:sldMk cId="1342682369" sldId="256"/>
            <ac:picMk id="11" creationId="{D58999A2-09A7-9018-7EEC-663DD0096395}"/>
          </ac:picMkLst>
        </pc:picChg>
        <pc:picChg chg="add mod">
          <ac:chgData name="Lorenzo Taddei" userId="30bf616d265f9878" providerId="LiveId" clId="{C47B6E77-902A-4424-A75F-C0B1BC8D8F16}" dt="2023-01-24T21:44:32.320" v="392" actId="1076"/>
          <ac:picMkLst>
            <pc:docMk/>
            <pc:sldMk cId="1342682369" sldId="256"/>
            <ac:picMk id="13" creationId="{2B001957-AA95-55F4-AB88-59EC3EE74822}"/>
          </ac:picMkLst>
        </pc:picChg>
        <pc:picChg chg="mod">
          <ac:chgData name="Lorenzo Taddei" userId="30bf616d265f9878" providerId="LiveId" clId="{C47B6E77-902A-4424-A75F-C0B1BC8D8F16}" dt="2023-01-24T21:47:58.492" v="503" actId="1076"/>
          <ac:picMkLst>
            <pc:docMk/>
            <pc:sldMk cId="1342682369" sldId="256"/>
            <ac:picMk id="1026" creationId="{A376394A-ACB1-FB37-7457-E934FB8C9999}"/>
          </ac:picMkLst>
        </pc:picChg>
        <pc:picChg chg="del mod">
          <ac:chgData name="Lorenzo Taddei" userId="30bf616d265f9878" providerId="LiveId" clId="{C47B6E77-902A-4424-A75F-C0B1BC8D8F16}" dt="2023-01-24T21:20:33.767" v="275" actId="478"/>
          <ac:picMkLst>
            <pc:docMk/>
            <pc:sldMk cId="1342682369" sldId="256"/>
            <ac:picMk id="1028" creationId="{8D72E2C0-C53B-72BC-C288-062B85491805}"/>
          </ac:picMkLst>
        </pc:picChg>
      </pc:sldChg>
      <pc:sldChg chg="addSp delSp modSp mod">
        <pc:chgData name="Lorenzo Taddei" userId="30bf616d265f9878" providerId="LiveId" clId="{C47B6E77-902A-4424-A75F-C0B1BC8D8F16}" dt="2023-01-24T21:45:00.599" v="397" actId="1076"/>
        <pc:sldMkLst>
          <pc:docMk/>
          <pc:sldMk cId="2713001581" sldId="257"/>
        </pc:sldMkLst>
        <pc:spChg chg="add mod">
          <ac:chgData name="Lorenzo Taddei" userId="30bf616d265f9878" providerId="LiveId" clId="{C47B6E77-902A-4424-A75F-C0B1BC8D8F16}" dt="2023-01-24T21:43:31.275" v="381" actId="14100"/>
          <ac:spMkLst>
            <pc:docMk/>
            <pc:sldMk cId="2713001581" sldId="257"/>
            <ac:spMk id="2" creationId="{B6320D4C-0C63-FAD1-3E93-D3F5638D10C9}"/>
          </ac:spMkLst>
        </pc:spChg>
        <pc:spChg chg="del">
          <ac:chgData name="Lorenzo Taddei" userId="30bf616d265f9878" providerId="LiveId" clId="{C47B6E77-902A-4424-A75F-C0B1BC8D8F16}" dt="2023-01-24T19:04:08.358" v="80" actId="478"/>
          <ac:spMkLst>
            <pc:docMk/>
            <pc:sldMk cId="2713001581" sldId="257"/>
            <ac:spMk id="3" creationId="{0372A2D1-4167-3B34-9B2F-134F58A73F35}"/>
          </ac:spMkLst>
        </pc:spChg>
        <pc:spChg chg="add del mod">
          <ac:chgData name="Lorenzo Taddei" userId="30bf616d265f9878" providerId="LiveId" clId="{C47B6E77-902A-4424-A75F-C0B1BC8D8F16}" dt="2023-01-24T20:50:30.215" v="168"/>
          <ac:spMkLst>
            <pc:docMk/>
            <pc:sldMk cId="2713001581" sldId="257"/>
            <ac:spMk id="7" creationId="{54D2A79F-4844-EAFD-B700-EE03EDD5720F}"/>
          </ac:spMkLst>
        </pc:spChg>
        <pc:picChg chg="del mod">
          <ac:chgData name="Lorenzo Taddei" userId="30bf616d265f9878" providerId="LiveId" clId="{C47B6E77-902A-4424-A75F-C0B1BC8D8F16}" dt="2023-01-24T19:04:52.618" v="89" actId="478"/>
          <ac:picMkLst>
            <pc:docMk/>
            <pc:sldMk cId="2713001581" sldId="257"/>
            <ac:picMk id="4" creationId="{C2A9F600-D149-27F8-D9B4-45F00DB7E190}"/>
          </ac:picMkLst>
        </pc:picChg>
        <pc:picChg chg="mod">
          <ac:chgData name="Lorenzo Taddei" userId="30bf616d265f9878" providerId="LiveId" clId="{C47B6E77-902A-4424-A75F-C0B1BC8D8F16}" dt="2023-01-24T21:37:47.209" v="297" actId="29295"/>
          <ac:picMkLst>
            <pc:docMk/>
            <pc:sldMk cId="2713001581" sldId="257"/>
            <ac:picMk id="5" creationId="{3CC58184-BD83-508B-0101-2D546664FA83}"/>
          </ac:picMkLst>
        </pc:picChg>
        <pc:picChg chg="add del mod">
          <ac:chgData name="Lorenzo Taddei" userId="30bf616d265f9878" providerId="LiveId" clId="{C47B6E77-902A-4424-A75F-C0B1BC8D8F16}" dt="2023-01-24T21:44:41.093" v="393" actId="478"/>
          <ac:picMkLst>
            <pc:docMk/>
            <pc:sldMk cId="2713001581" sldId="257"/>
            <ac:picMk id="6" creationId="{3A9207A7-5ECE-C253-231B-758099A08B2C}"/>
          </ac:picMkLst>
        </pc:picChg>
        <pc:picChg chg="add del mod">
          <ac:chgData name="Lorenzo Taddei" userId="30bf616d265f9878" providerId="LiveId" clId="{C47B6E77-902A-4424-A75F-C0B1BC8D8F16}" dt="2023-01-24T20:52:10.901" v="171" actId="478"/>
          <ac:picMkLst>
            <pc:docMk/>
            <pc:sldMk cId="2713001581" sldId="257"/>
            <ac:picMk id="8" creationId="{B1431CA9-DAF5-E927-D2AE-FBB9CA68CB69}"/>
          </ac:picMkLst>
        </pc:picChg>
        <pc:picChg chg="add mod">
          <ac:chgData name="Lorenzo Taddei" userId="30bf616d265f9878" providerId="LiveId" clId="{C47B6E77-902A-4424-A75F-C0B1BC8D8F16}" dt="2023-01-24T21:44:48.108" v="395" actId="1076"/>
          <ac:picMkLst>
            <pc:docMk/>
            <pc:sldMk cId="2713001581" sldId="257"/>
            <ac:picMk id="9" creationId="{AC25508E-20E4-5AC0-9822-62EEECEB02D6}"/>
          </ac:picMkLst>
        </pc:picChg>
        <pc:picChg chg="mod">
          <ac:chgData name="Lorenzo Taddei" userId="30bf616d265f9878" providerId="LiveId" clId="{C47B6E77-902A-4424-A75F-C0B1BC8D8F16}" dt="2023-01-24T21:45:00.599" v="397" actId="1076"/>
          <ac:picMkLst>
            <pc:docMk/>
            <pc:sldMk cId="2713001581" sldId="257"/>
            <ac:picMk id="2052" creationId="{72F63F30-726F-2CA7-D9B8-C14F9E40D18E}"/>
          </ac:picMkLst>
        </pc:picChg>
      </pc:sldChg>
      <pc:sldChg chg="addSp delSp modSp mod">
        <pc:chgData name="Lorenzo Taddei" userId="30bf616d265f9878" providerId="LiveId" clId="{C47B6E77-902A-4424-A75F-C0B1BC8D8F16}" dt="2023-01-24T21:46:52.989" v="492" actId="1076"/>
        <pc:sldMkLst>
          <pc:docMk/>
          <pc:sldMk cId="1388606784" sldId="258"/>
        </pc:sldMkLst>
        <pc:spChg chg="add del mod">
          <ac:chgData name="Lorenzo Taddei" userId="30bf616d265f9878" providerId="LiveId" clId="{C47B6E77-902A-4424-A75F-C0B1BC8D8F16}" dt="2023-01-24T20:55:08.331" v="199" actId="478"/>
          <ac:spMkLst>
            <pc:docMk/>
            <pc:sldMk cId="1388606784" sldId="258"/>
            <ac:spMk id="2" creationId="{E019F519-0EA7-BA79-1714-BF9DA5979479}"/>
          </ac:spMkLst>
        </pc:spChg>
        <pc:spChg chg="del">
          <ac:chgData name="Lorenzo Taddei" userId="30bf616d265f9878" providerId="LiveId" clId="{C47B6E77-902A-4424-A75F-C0B1BC8D8F16}" dt="2023-01-24T19:05:31.398" v="96" actId="478"/>
          <ac:spMkLst>
            <pc:docMk/>
            <pc:sldMk cId="1388606784" sldId="258"/>
            <ac:spMk id="3" creationId="{0372A2D1-4167-3B34-9B2F-134F58A73F35}"/>
          </ac:spMkLst>
        </pc:spChg>
        <pc:spChg chg="add del mod ord">
          <ac:chgData name="Lorenzo Taddei" userId="30bf616d265f9878" providerId="LiveId" clId="{C47B6E77-902A-4424-A75F-C0B1BC8D8F16}" dt="2023-01-24T21:18:16.737" v="245" actId="478"/>
          <ac:spMkLst>
            <pc:docMk/>
            <pc:sldMk cId="1388606784" sldId="258"/>
            <ac:spMk id="4" creationId="{8A15F59A-7C7D-76F8-8C14-561BEA119121}"/>
          </ac:spMkLst>
        </pc:spChg>
        <pc:spChg chg="add mod ord">
          <ac:chgData name="Lorenzo Taddei" userId="30bf616d265f9878" providerId="LiveId" clId="{C47B6E77-902A-4424-A75F-C0B1BC8D8F16}" dt="2023-01-24T21:43:45.202" v="384" actId="14100"/>
          <ac:spMkLst>
            <pc:docMk/>
            <pc:sldMk cId="1388606784" sldId="258"/>
            <ac:spMk id="5" creationId="{0CBCF436-D19E-8A80-DC5F-DB39817212C1}"/>
          </ac:spMkLst>
        </pc:spChg>
        <pc:picChg chg="mod">
          <ac:chgData name="Lorenzo Taddei" userId="30bf616d265f9878" providerId="LiveId" clId="{C47B6E77-902A-4424-A75F-C0B1BC8D8F16}" dt="2023-01-24T21:40:35.719" v="350" actId="29295"/>
          <ac:picMkLst>
            <pc:docMk/>
            <pc:sldMk cId="1388606784" sldId="258"/>
            <ac:picMk id="6" creationId="{23FD4202-396C-7680-269A-528FAAF1792F}"/>
          </ac:picMkLst>
        </pc:picChg>
        <pc:picChg chg="mod">
          <ac:chgData name="Lorenzo Taddei" userId="30bf616d265f9878" providerId="LiveId" clId="{C47B6E77-902A-4424-A75F-C0B1BC8D8F16}" dt="2023-01-24T21:46:40.372" v="490"/>
          <ac:picMkLst>
            <pc:docMk/>
            <pc:sldMk cId="1388606784" sldId="258"/>
            <ac:picMk id="3074" creationId="{E2E2B4F4-3489-6802-9E69-11396522557C}"/>
          </ac:picMkLst>
        </pc:picChg>
        <pc:picChg chg="mod">
          <ac:chgData name="Lorenzo Taddei" userId="30bf616d265f9878" providerId="LiveId" clId="{C47B6E77-902A-4424-A75F-C0B1BC8D8F16}" dt="2023-01-24T21:46:52.989" v="492" actId="1076"/>
          <ac:picMkLst>
            <pc:docMk/>
            <pc:sldMk cId="1388606784" sldId="258"/>
            <ac:picMk id="3076" creationId="{9B85122B-F888-D2CE-02C0-FB179F837203}"/>
          </ac:picMkLst>
        </pc:picChg>
      </pc:sldChg>
      <pc:sldChg chg="addSp delSp modSp mod">
        <pc:chgData name="Lorenzo Taddei" userId="30bf616d265f9878" providerId="LiveId" clId="{C47B6E77-902A-4424-A75F-C0B1BC8D8F16}" dt="2023-01-24T21:47:23.930" v="497" actId="1076"/>
        <pc:sldMkLst>
          <pc:docMk/>
          <pc:sldMk cId="3186473537" sldId="259"/>
        </pc:sldMkLst>
        <pc:spChg chg="add del mod">
          <ac:chgData name="Lorenzo Taddei" userId="30bf616d265f9878" providerId="LiveId" clId="{C47B6E77-902A-4424-A75F-C0B1BC8D8F16}" dt="2023-01-24T20:57:19.477" v="216" actId="478"/>
          <ac:spMkLst>
            <pc:docMk/>
            <pc:sldMk cId="3186473537" sldId="259"/>
            <ac:spMk id="2" creationId="{0B8E81AF-856B-4528-BF61-2EF600ACDC0F}"/>
          </ac:spMkLst>
        </pc:spChg>
        <pc:spChg chg="del">
          <ac:chgData name="Lorenzo Taddei" userId="30bf616d265f9878" providerId="LiveId" clId="{C47B6E77-902A-4424-A75F-C0B1BC8D8F16}" dt="2023-01-24T19:06:20.037" v="106" actId="478"/>
          <ac:spMkLst>
            <pc:docMk/>
            <pc:sldMk cId="3186473537" sldId="259"/>
            <ac:spMk id="3" creationId="{0372A2D1-4167-3B34-9B2F-134F58A73F35}"/>
          </ac:spMkLst>
        </pc:spChg>
        <pc:spChg chg="add del mod ord">
          <ac:chgData name="Lorenzo Taddei" userId="30bf616d265f9878" providerId="LiveId" clId="{C47B6E77-902A-4424-A75F-C0B1BC8D8F16}" dt="2023-01-24T21:18:21.354" v="247" actId="478"/>
          <ac:spMkLst>
            <pc:docMk/>
            <pc:sldMk cId="3186473537" sldId="259"/>
            <ac:spMk id="7" creationId="{FEC809B5-327C-D989-A5E5-07015F3EC655}"/>
          </ac:spMkLst>
        </pc:spChg>
        <pc:spChg chg="add mod">
          <ac:chgData name="Lorenzo Taddei" userId="30bf616d265f9878" providerId="LiveId" clId="{C47B6E77-902A-4424-A75F-C0B1BC8D8F16}" dt="2023-01-24T21:44:01.732" v="387" actId="14100"/>
          <ac:spMkLst>
            <pc:docMk/>
            <pc:sldMk cId="3186473537" sldId="259"/>
            <ac:spMk id="8" creationId="{A4926AAC-2E7C-BAEB-5814-D1DE30FB033B}"/>
          </ac:spMkLst>
        </pc:spChg>
        <pc:picChg chg="mod">
          <ac:chgData name="Lorenzo Taddei" userId="30bf616d265f9878" providerId="LiveId" clId="{C47B6E77-902A-4424-A75F-C0B1BC8D8F16}" dt="2023-01-24T21:41:17.681" v="365" actId="29295"/>
          <ac:picMkLst>
            <pc:docMk/>
            <pc:sldMk cId="3186473537" sldId="259"/>
            <ac:picMk id="4" creationId="{041EDBD4-B7C8-04E2-8120-57DF8D9AC749}"/>
          </ac:picMkLst>
        </pc:picChg>
        <pc:picChg chg="del mod">
          <ac:chgData name="Lorenzo Taddei" userId="30bf616d265f9878" providerId="LiveId" clId="{C47B6E77-902A-4424-A75F-C0B1BC8D8F16}" dt="2023-01-24T19:06:40.589" v="112" actId="478"/>
          <ac:picMkLst>
            <pc:docMk/>
            <pc:sldMk cId="3186473537" sldId="259"/>
            <ac:picMk id="5" creationId="{103A889B-BCB3-120C-8B17-3461625F08F4}"/>
          </ac:picMkLst>
        </pc:picChg>
        <pc:picChg chg="add del mod">
          <ac:chgData name="Lorenzo Taddei" userId="30bf616d265f9878" providerId="LiveId" clId="{C47B6E77-902A-4424-A75F-C0B1BC8D8F16}" dt="2023-01-24T21:19:35.806" v="262" actId="478"/>
          <ac:picMkLst>
            <pc:docMk/>
            <pc:sldMk cId="3186473537" sldId="259"/>
            <ac:picMk id="6" creationId="{7F891C12-72B2-2EFB-D570-C9A9DC11C245}"/>
          </ac:picMkLst>
        </pc:picChg>
        <pc:picChg chg="add mod">
          <ac:chgData name="Lorenzo Taddei" userId="30bf616d265f9878" providerId="LiveId" clId="{C47B6E77-902A-4424-A75F-C0B1BC8D8F16}" dt="2023-01-24T21:47:14.587" v="494" actId="1076"/>
          <ac:picMkLst>
            <pc:docMk/>
            <pc:sldMk cId="3186473537" sldId="259"/>
            <ac:picMk id="9" creationId="{988ABB1F-126A-81B7-E121-7FF148D88D66}"/>
          </ac:picMkLst>
        </pc:picChg>
        <pc:picChg chg="add mod">
          <ac:chgData name="Lorenzo Taddei" userId="30bf616d265f9878" providerId="LiveId" clId="{C47B6E77-902A-4424-A75F-C0B1BC8D8F16}" dt="2023-01-24T21:47:23.930" v="497" actId="1076"/>
          <ac:picMkLst>
            <pc:docMk/>
            <pc:sldMk cId="3186473537" sldId="259"/>
            <ac:picMk id="10" creationId="{38611259-84F4-5343-44BC-BE80BB117B59}"/>
          </ac:picMkLst>
        </pc:picChg>
        <pc:picChg chg="del mod">
          <ac:chgData name="Lorenzo Taddei" userId="30bf616d265f9878" providerId="LiveId" clId="{C47B6E77-902A-4424-A75F-C0B1BC8D8F16}" dt="2023-01-24T21:19:32.672" v="260" actId="478"/>
          <ac:picMkLst>
            <pc:docMk/>
            <pc:sldMk cId="3186473537" sldId="259"/>
            <ac:picMk id="4098" creationId="{E7137E0F-5465-D1F5-E638-44536462A47B}"/>
          </ac:picMkLst>
        </pc:picChg>
      </pc:sldChg>
      <pc:sldChg chg="add del">
        <pc:chgData name="Lorenzo Taddei" userId="30bf616d265f9878" providerId="LiveId" clId="{C47B6E77-902A-4424-A75F-C0B1BC8D8F16}" dt="2023-01-24T19:03:56.927" v="78"/>
        <pc:sldMkLst>
          <pc:docMk/>
          <pc:sldMk cId="1749216788" sldId="260"/>
        </pc:sldMkLst>
      </pc:sldChg>
      <pc:sldChg chg="addSp delSp modSp add mod">
        <pc:chgData name="Lorenzo Taddei" userId="30bf616d265f9878" providerId="LiveId" clId="{C47B6E77-902A-4424-A75F-C0B1BC8D8F16}" dt="2023-01-24T21:47:49.357" v="502" actId="1076"/>
        <pc:sldMkLst>
          <pc:docMk/>
          <pc:sldMk cId="3469290573" sldId="260"/>
        </pc:sldMkLst>
        <pc:spChg chg="del">
          <ac:chgData name="Lorenzo Taddei" userId="30bf616d265f9878" providerId="LiveId" clId="{C47B6E77-902A-4424-A75F-C0B1BC8D8F16}" dt="2023-01-24T20:55:49.611" v="208" actId="478"/>
          <ac:spMkLst>
            <pc:docMk/>
            <pc:sldMk cId="3469290573" sldId="260"/>
            <ac:spMk id="2" creationId="{0B8E81AF-856B-4528-BF61-2EF600ACDC0F}"/>
          </ac:spMkLst>
        </pc:spChg>
        <pc:spChg chg="add del mod ord">
          <ac:chgData name="Lorenzo Taddei" userId="30bf616d265f9878" providerId="LiveId" clId="{C47B6E77-902A-4424-A75F-C0B1BC8D8F16}" dt="2023-01-24T21:18:24.543" v="249" actId="478"/>
          <ac:spMkLst>
            <pc:docMk/>
            <pc:sldMk cId="3469290573" sldId="260"/>
            <ac:spMk id="7" creationId="{137CAFA7-530E-53E3-BEB4-30C9CD2341A8}"/>
          </ac:spMkLst>
        </pc:spChg>
        <pc:spChg chg="add mod ord">
          <ac:chgData name="Lorenzo Taddei" userId="30bf616d265f9878" providerId="LiveId" clId="{C47B6E77-902A-4424-A75F-C0B1BC8D8F16}" dt="2023-01-24T21:44:09.626" v="388" actId="14100"/>
          <ac:spMkLst>
            <pc:docMk/>
            <pc:sldMk cId="3469290573" sldId="260"/>
            <ac:spMk id="8" creationId="{6AD412A1-CECE-EEB2-24F9-512F27BDB314}"/>
          </ac:spMkLst>
        </pc:spChg>
        <pc:picChg chg="del">
          <ac:chgData name="Lorenzo Taddei" userId="30bf616d265f9878" providerId="LiveId" clId="{C47B6E77-902A-4424-A75F-C0B1BC8D8F16}" dt="2023-01-24T19:16:04.050" v="133" actId="478"/>
          <ac:picMkLst>
            <pc:docMk/>
            <pc:sldMk cId="3469290573" sldId="260"/>
            <ac:picMk id="4" creationId="{041EDBD4-B7C8-04E2-8120-57DF8D9AC749}"/>
          </ac:picMkLst>
        </pc:picChg>
        <pc:picChg chg="add mod ord modCrop">
          <ac:chgData name="Lorenzo Taddei" userId="30bf616d265f9878" providerId="LiveId" clId="{C47B6E77-902A-4424-A75F-C0B1BC8D8F16}" dt="2023-01-24T21:41:56.735" v="379" actId="29295"/>
          <ac:picMkLst>
            <pc:docMk/>
            <pc:sldMk cId="3469290573" sldId="260"/>
            <ac:picMk id="5" creationId="{6A842726-78D2-7981-49EC-A5975A35863F}"/>
          </ac:picMkLst>
        </pc:picChg>
        <pc:picChg chg="del mod">
          <ac:chgData name="Lorenzo Taddei" userId="30bf616d265f9878" providerId="LiveId" clId="{C47B6E77-902A-4424-A75F-C0B1BC8D8F16}" dt="2023-01-24T21:18:51.284" v="257" actId="478"/>
          <ac:picMkLst>
            <pc:docMk/>
            <pc:sldMk cId="3469290573" sldId="260"/>
            <ac:picMk id="6" creationId="{7F891C12-72B2-2EFB-D570-C9A9DC11C245}"/>
          </ac:picMkLst>
        </pc:picChg>
        <pc:picChg chg="add mod">
          <ac:chgData name="Lorenzo Taddei" userId="30bf616d265f9878" providerId="LiveId" clId="{C47B6E77-902A-4424-A75F-C0B1BC8D8F16}" dt="2023-01-24T21:47:35.807" v="499" actId="1076"/>
          <ac:picMkLst>
            <pc:docMk/>
            <pc:sldMk cId="3469290573" sldId="260"/>
            <ac:picMk id="9" creationId="{EA71C365-127A-B749-1050-0C875535DEE4}"/>
          </ac:picMkLst>
        </pc:picChg>
        <pc:picChg chg="mod">
          <ac:chgData name="Lorenzo Taddei" userId="30bf616d265f9878" providerId="LiveId" clId="{C47B6E77-902A-4424-A75F-C0B1BC8D8F16}" dt="2023-01-24T21:47:49.357" v="502" actId="1076"/>
          <ac:picMkLst>
            <pc:docMk/>
            <pc:sldMk cId="3469290573" sldId="260"/>
            <ac:picMk id="4098" creationId="{E7137E0F-5465-D1F5-E638-44536462A47B}"/>
          </ac:picMkLst>
        </pc:picChg>
      </pc:sldChg>
      <pc:sldChg chg="modSp add del mod">
        <pc:chgData name="Lorenzo Taddei" userId="30bf616d265f9878" providerId="LiveId" clId="{C47B6E77-902A-4424-A75F-C0B1BC8D8F16}" dt="2023-01-24T20:48:18.457" v="159"/>
        <pc:sldMkLst>
          <pc:docMk/>
          <pc:sldMk cId="2414951753" sldId="261"/>
        </pc:sldMkLst>
        <pc:picChg chg="mod">
          <ac:chgData name="Lorenzo Taddei" userId="30bf616d265f9878" providerId="LiveId" clId="{C47B6E77-902A-4424-A75F-C0B1BC8D8F16}" dt="2023-01-24T20:48:12.549" v="158" actId="1076"/>
          <ac:picMkLst>
            <pc:docMk/>
            <pc:sldMk cId="2414951753" sldId="261"/>
            <ac:picMk id="5" creationId="{3CC58184-BD83-508B-0101-2D546664FA83}"/>
          </ac:picMkLst>
        </pc:picChg>
      </pc:sldChg>
    </pc:docChg>
  </pc:docChgLst>
  <pc:docChgLst>
    <pc:chgData name="Lorenzo Taddei" userId="30bf616d265f9878" providerId="LiveId" clId="{B0E7543E-375A-426C-9D12-7BAA98C07228}"/>
    <pc:docChg chg="undo redo custSel addSld delSld modSld">
      <pc:chgData name="Lorenzo Taddei" userId="30bf616d265f9878" providerId="LiveId" clId="{B0E7543E-375A-426C-9D12-7BAA98C07228}" dt="2023-02-09T02:32:05.964" v="2917" actId="14100"/>
      <pc:docMkLst>
        <pc:docMk/>
      </pc:docMkLst>
      <pc:sldChg chg="addSp delSp modSp mod">
        <pc:chgData name="Lorenzo Taddei" userId="30bf616d265f9878" providerId="LiveId" clId="{B0E7543E-375A-426C-9D12-7BAA98C07228}" dt="2023-02-06T14:24:44.365" v="2885"/>
        <pc:sldMkLst>
          <pc:docMk/>
          <pc:sldMk cId="1342682369" sldId="256"/>
        </pc:sldMkLst>
        <pc:spChg chg="add mod ord">
          <ac:chgData name="Lorenzo Taddei" userId="30bf616d265f9878" providerId="LiveId" clId="{B0E7543E-375A-426C-9D12-7BAA98C07228}" dt="2023-02-06T14:19:43.918" v="2852" actId="207"/>
          <ac:spMkLst>
            <pc:docMk/>
            <pc:sldMk cId="1342682369" sldId="256"/>
            <ac:spMk id="2" creationId="{B1B66D29-2F61-0B90-1500-2529C6FF380B}"/>
          </ac:spMkLst>
        </pc:spChg>
        <pc:spChg chg="add mod">
          <ac:chgData name="Lorenzo Taddei" userId="30bf616d265f9878" providerId="LiveId" clId="{B0E7543E-375A-426C-9D12-7BAA98C07228}" dt="2023-01-27T17:45:23.875" v="1443" actId="404"/>
          <ac:spMkLst>
            <pc:docMk/>
            <pc:sldMk cId="1342682369" sldId="256"/>
            <ac:spMk id="3" creationId="{DD87925D-A37D-6F7E-A9A0-4A7C73BBBFBF}"/>
          </ac:spMkLst>
        </pc:spChg>
        <pc:spChg chg="add del mod">
          <ac:chgData name="Lorenzo Taddei" userId="30bf616d265f9878" providerId="LiveId" clId="{B0E7543E-375A-426C-9D12-7BAA98C07228}" dt="2023-02-06T14:08:22.641" v="2708" actId="478"/>
          <ac:spMkLst>
            <pc:docMk/>
            <pc:sldMk cId="1342682369" sldId="256"/>
            <ac:spMk id="4" creationId="{5099A30A-2421-1EA7-C11A-9115B0231444}"/>
          </ac:spMkLst>
        </pc:spChg>
        <pc:spChg chg="add del mod">
          <ac:chgData name="Lorenzo Taddei" userId="30bf616d265f9878" providerId="LiveId" clId="{B0E7543E-375A-426C-9D12-7BAA98C07228}" dt="2023-01-27T17:12:09.064" v="120"/>
          <ac:spMkLst>
            <pc:docMk/>
            <pc:sldMk cId="1342682369" sldId="256"/>
            <ac:spMk id="5" creationId="{AA8DC740-763E-E59F-118E-D5C263B475C0}"/>
          </ac:spMkLst>
        </pc:spChg>
        <pc:spChg chg="add del mod">
          <ac:chgData name="Lorenzo Taddei" userId="30bf616d265f9878" providerId="LiveId" clId="{B0E7543E-375A-426C-9D12-7BAA98C07228}" dt="2023-01-27T17:14:01.512" v="155" actId="478"/>
          <ac:spMkLst>
            <pc:docMk/>
            <pc:sldMk cId="1342682369" sldId="256"/>
            <ac:spMk id="6" creationId="{5C0B0A6A-0A6A-57C3-6E2C-44840021400E}"/>
          </ac:spMkLst>
        </pc:spChg>
        <pc:spChg chg="add mod ord">
          <ac:chgData name="Lorenzo Taddei" userId="30bf616d265f9878" providerId="LiveId" clId="{B0E7543E-375A-426C-9D12-7BAA98C07228}" dt="2023-01-27T17:24:52.936" v="1049" actId="14861"/>
          <ac:spMkLst>
            <pc:docMk/>
            <pc:sldMk cId="1342682369" sldId="256"/>
            <ac:spMk id="7" creationId="{8E70A448-9F87-30D3-7991-256A960A9089}"/>
          </ac:spMkLst>
        </pc:spChg>
        <pc:spChg chg="add mod ord">
          <ac:chgData name="Lorenzo Taddei" userId="30bf616d265f9878" providerId="LiveId" clId="{B0E7543E-375A-426C-9D12-7BAA98C07228}" dt="2023-01-27T17:23:34.488" v="950" actId="207"/>
          <ac:spMkLst>
            <pc:docMk/>
            <pc:sldMk cId="1342682369" sldId="256"/>
            <ac:spMk id="8" creationId="{38AF3C7A-7E60-5BAD-8A58-F987E86868F5}"/>
          </ac:spMkLst>
        </pc:spChg>
        <pc:spChg chg="add mod ord">
          <ac:chgData name="Lorenzo Taddei" userId="30bf616d265f9878" providerId="LiveId" clId="{B0E7543E-375A-426C-9D12-7BAA98C07228}" dt="2023-01-27T17:23:34.488" v="950" actId="207"/>
          <ac:spMkLst>
            <pc:docMk/>
            <pc:sldMk cId="1342682369" sldId="256"/>
            <ac:spMk id="9" creationId="{229D25DB-990D-751F-5A92-CF420F59FFDB}"/>
          </ac:spMkLst>
        </pc:spChg>
        <pc:spChg chg="mod">
          <ac:chgData name="Lorenzo Taddei" userId="30bf616d265f9878" providerId="LiveId" clId="{B0E7543E-375A-426C-9D12-7BAA98C07228}" dt="2023-01-27T17:24:52.936" v="1049" actId="14861"/>
          <ac:spMkLst>
            <pc:docMk/>
            <pc:sldMk cId="1342682369" sldId="256"/>
            <ac:spMk id="10" creationId="{5FA75089-5D97-DA4D-1E2F-71A04D970F63}"/>
          </ac:spMkLst>
        </pc:spChg>
        <pc:spChg chg="add del mod">
          <ac:chgData name="Lorenzo Taddei" userId="30bf616d265f9878" providerId="LiveId" clId="{B0E7543E-375A-426C-9D12-7BAA98C07228}" dt="2023-02-06T14:24:44.365" v="2885"/>
          <ac:spMkLst>
            <pc:docMk/>
            <pc:sldMk cId="1342682369" sldId="256"/>
            <ac:spMk id="11" creationId="{26AD3594-A0E2-1884-F7D3-A516BD8DD2D1}"/>
          </ac:spMkLst>
        </pc:spChg>
        <pc:grpChg chg="mod">
          <ac:chgData name="Lorenzo Taddei" userId="30bf616d265f9878" providerId="LiveId" clId="{B0E7543E-375A-426C-9D12-7BAA98C07228}" dt="2023-01-27T18:07:49.290" v="1627"/>
          <ac:grpSpMkLst>
            <pc:docMk/>
            <pc:sldMk cId="1342682369" sldId="256"/>
            <ac:grpSpMk id="17" creationId="{9D6B4E6C-05B4-8995-C2E1-0A9CF0DB35B7}"/>
          </ac:grpSpMkLst>
        </pc:grpChg>
        <pc:grpChg chg="mod">
          <ac:chgData name="Lorenzo Taddei" userId="30bf616d265f9878" providerId="LiveId" clId="{B0E7543E-375A-426C-9D12-7BAA98C07228}" dt="2023-01-27T18:07:56.688" v="1636"/>
          <ac:grpSpMkLst>
            <pc:docMk/>
            <pc:sldMk cId="1342682369" sldId="256"/>
            <ac:grpSpMk id="23" creationId="{AD706F4D-22E4-EF5D-8D3B-E30E24FD362C}"/>
          </ac:grpSpMkLst>
        </pc:grpChg>
        <pc:graphicFrameChg chg="add del mod">
          <ac:chgData name="Lorenzo Taddei" userId="30bf616d265f9878" providerId="LiveId" clId="{B0E7543E-375A-426C-9D12-7BAA98C07228}" dt="2023-01-27T17:12:04.452" v="118"/>
          <ac:graphicFrameMkLst>
            <pc:docMk/>
            <pc:sldMk cId="1342682369" sldId="256"/>
            <ac:graphicFrameMk id="4" creationId="{D15149C1-8D68-13C7-96C5-596158E0C142}"/>
          </ac:graphicFrameMkLst>
        </pc:graphicFrameChg>
        <pc:picChg chg="add del mod">
          <ac:chgData name="Lorenzo Taddei" userId="30bf616d265f9878" providerId="LiveId" clId="{B0E7543E-375A-426C-9D12-7BAA98C07228}" dt="2023-02-06T14:20:07.625" v="2870" actId="478"/>
          <ac:picMkLst>
            <pc:docMk/>
            <pc:sldMk cId="1342682369" sldId="256"/>
            <ac:picMk id="5" creationId="{85EB9230-569F-B110-7714-9007AB66A4A0}"/>
          </ac:picMkLst>
        </pc:picChg>
        <pc:picChg chg="add del mod">
          <ac:chgData name="Lorenzo Taddei" userId="30bf616d265f9878" providerId="LiveId" clId="{B0E7543E-375A-426C-9D12-7BAA98C07228}" dt="2023-02-06T14:19:44.552" v="2855"/>
          <ac:picMkLst>
            <pc:docMk/>
            <pc:sldMk cId="1342682369" sldId="256"/>
            <ac:picMk id="6" creationId="{B5F4E0E5-2486-3CB1-53C9-7BE81E0431D2}"/>
          </ac:picMkLst>
        </pc:picChg>
        <pc:picChg chg="del">
          <ac:chgData name="Lorenzo Taddei" userId="30bf616d265f9878" providerId="LiveId" clId="{B0E7543E-375A-426C-9D12-7BAA98C07228}" dt="2023-01-27T17:07:20.879" v="4" actId="478"/>
          <ac:picMkLst>
            <pc:docMk/>
            <pc:sldMk cId="1342682369" sldId="256"/>
            <ac:picMk id="11" creationId="{D58999A2-09A7-9018-7EEC-663DD0096395}"/>
          </ac:picMkLst>
        </pc:picChg>
        <pc:picChg chg="mod">
          <ac:chgData name="Lorenzo Taddei" userId="30bf616d265f9878" providerId="LiveId" clId="{B0E7543E-375A-426C-9D12-7BAA98C07228}" dt="2023-01-27T17:15:22.304" v="169" actId="1076"/>
          <ac:picMkLst>
            <pc:docMk/>
            <pc:sldMk cId="1342682369" sldId="256"/>
            <ac:picMk id="13" creationId="{2B001957-AA95-55F4-AB88-59EC3EE74822}"/>
          </ac:picMkLst>
        </pc:picChg>
        <pc:picChg chg="mod">
          <ac:chgData name="Lorenzo Taddei" userId="30bf616d265f9878" providerId="LiveId" clId="{B0E7543E-375A-426C-9D12-7BAA98C07228}" dt="2023-01-27T17:15:22.304" v="169" actId="1076"/>
          <ac:picMkLst>
            <pc:docMk/>
            <pc:sldMk cId="1342682369" sldId="256"/>
            <ac:picMk id="1026" creationId="{A376394A-ACB1-FB37-7457-E934FB8C9999}"/>
          </ac:picMkLst>
        </pc:picChg>
        <pc:picChg chg="add mod">
          <ac:chgData name="Lorenzo Taddei" userId="30bf616d265f9878" providerId="LiveId" clId="{B0E7543E-375A-426C-9D12-7BAA98C07228}" dt="2023-01-27T18:14:09.518" v="1669"/>
          <ac:picMkLst>
            <pc:docMk/>
            <pc:sldMk cId="1342682369" sldId="256"/>
            <ac:picMk id="4098" creationId="{4705F611-035F-0AF3-A1A6-8FC5E695C44E}"/>
          </ac:picMkLst>
        </pc:picChg>
        <pc:picChg chg="add mod">
          <ac:chgData name="Lorenzo Taddei" userId="30bf616d265f9878" providerId="LiveId" clId="{B0E7543E-375A-426C-9D12-7BAA98C07228}" dt="2023-01-27T18:14:23.842" v="1670"/>
          <ac:picMkLst>
            <pc:docMk/>
            <pc:sldMk cId="1342682369" sldId="256"/>
            <ac:picMk id="4100" creationId="{3CA49B5C-839E-E677-62CE-ABF25D83F7AF}"/>
          </ac:picMkLst>
        </pc:picChg>
        <pc:inkChg chg="add">
          <ac:chgData name="Lorenzo Taddei" userId="30bf616d265f9878" providerId="LiveId" clId="{B0E7543E-375A-426C-9D12-7BAA98C07228}" dt="2023-01-27T18:07:45.931" v="1620" actId="9405"/>
          <ac:inkMkLst>
            <pc:docMk/>
            <pc:sldMk cId="1342682369" sldId="256"/>
            <ac:inkMk id="12" creationId="{F36A1F46-7234-7025-E788-E306EF9C81D4}"/>
          </ac:inkMkLst>
        </pc:inkChg>
        <pc:inkChg chg="add del">
          <ac:chgData name="Lorenzo Taddei" userId="30bf616d265f9878" providerId="LiveId" clId="{B0E7543E-375A-426C-9D12-7BAA98C07228}" dt="2023-01-27T18:07:47.478" v="1622" actId="9405"/>
          <ac:inkMkLst>
            <pc:docMk/>
            <pc:sldMk cId="1342682369" sldId="256"/>
            <ac:inkMk id="14" creationId="{99ABAD3B-B094-5356-2669-6D312E46B698}"/>
          </ac:inkMkLst>
        </pc:inkChg>
        <pc:inkChg chg="add del mod">
          <ac:chgData name="Lorenzo Taddei" userId="30bf616d265f9878" providerId="LiveId" clId="{B0E7543E-375A-426C-9D12-7BAA98C07228}" dt="2023-01-27T18:07:59.731" v="1640" actId="9405"/>
          <ac:inkMkLst>
            <pc:docMk/>
            <pc:sldMk cId="1342682369" sldId="256"/>
            <ac:inkMk id="15" creationId="{90039AB9-C0DE-7F6E-44AA-85879E03BE32}"/>
          </ac:inkMkLst>
        </pc:inkChg>
        <pc:inkChg chg="add del mod">
          <ac:chgData name="Lorenzo Taddei" userId="30bf616d265f9878" providerId="LiveId" clId="{B0E7543E-375A-426C-9D12-7BAA98C07228}" dt="2023-01-27T18:07:49.290" v="1627"/>
          <ac:inkMkLst>
            <pc:docMk/>
            <pc:sldMk cId="1342682369" sldId="256"/>
            <ac:inkMk id="16" creationId="{575D3973-66B5-B312-18BA-1BBAC4B6D3B0}"/>
          </ac:inkMkLst>
        </pc:inkChg>
        <pc:inkChg chg="add del mod">
          <ac:chgData name="Lorenzo Taddei" userId="30bf616d265f9878" providerId="LiveId" clId="{B0E7543E-375A-426C-9D12-7BAA98C07228}" dt="2023-01-27T18:07:59.037" v="1639" actId="9405"/>
          <ac:inkMkLst>
            <pc:docMk/>
            <pc:sldMk cId="1342682369" sldId="256"/>
            <ac:inkMk id="18" creationId="{B39C8E42-4767-D5B8-042B-478531E0C6D0}"/>
          </ac:inkMkLst>
        </pc:inkChg>
        <pc:inkChg chg="add del mod">
          <ac:chgData name="Lorenzo Taddei" userId="30bf616d265f9878" providerId="LiveId" clId="{B0E7543E-375A-426C-9D12-7BAA98C07228}" dt="2023-01-27T18:07:58.009" v="1638" actId="9405"/>
          <ac:inkMkLst>
            <pc:docMk/>
            <pc:sldMk cId="1342682369" sldId="256"/>
            <ac:inkMk id="19" creationId="{155454D2-0E87-6FD2-E9B8-8081C7C3033C}"/>
          </ac:inkMkLst>
        </pc:inkChg>
        <pc:inkChg chg="add del mod">
          <ac:chgData name="Lorenzo Taddei" userId="30bf616d265f9878" providerId="LiveId" clId="{B0E7543E-375A-426C-9D12-7BAA98C07228}" dt="2023-01-27T18:07:57.671" v="1637" actId="9405"/>
          <ac:inkMkLst>
            <pc:docMk/>
            <pc:sldMk cId="1342682369" sldId="256"/>
            <ac:inkMk id="20" creationId="{56D7D797-FC87-6152-710E-5A0D2CBF70A9}"/>
          </ac:inkMkLst>
        </pc:inkChg>
        <pc:inkChg chg="add del mod">
          <ac:chgData name="Lorenzo Taddei" userId="30bf616d265f9878" providerId="LiveId" clId="{B0E7543E-375A-426C-9D12-7BAA98C07228}" dt="2023-01-27T18:07:56.688" v="1636"/>
          <ac:inkMkLst>
            <pc:docMk/>
            <pc:sldMk cId="1342682369" sldId="256"/>
            <ac:inkMk id="21" creationId="{FEEB46B9-CDE3-CAB8-A5BC-03A0B106E1AD}"/>
          </ac:inkMkLst>
        </pc:inkChg>
        <pc:inkChg chg="add del">
          <ac:chgData name="Lorenzo Taddei" userId="30bf616d265f9878" providerId="LiveId" clId="{B0E7543E-375A-426C-9D12-7BAA98C07228}" dt="2023-01-27T18:07:51.064" v="1633" actId="9405"/>
          <ac:inkMkLst>
            <pc:docMk/>
            <pc:sldMk cId="1342682369" sldId="256"/>
            <ac:inkMk id="22" creationId="{C29A9784-8262-E947-B9E3-02B6588106AC}"/>
          </ac:inkMkLst>
        </pc:inkChg>
        <pc:inkChg chg="add del">
          <ac:chgData name="Lorenzo Taddei" userId="30bf616d265f9878" providerId="LiveId" clId="{B0E7543E-375A-426C-9D12-7BAA98C07228}" dt="2023-01-27T18:08:20.292" v="1642" actId="9405"/>
          <ac:inkMkLst>
            <pc:docMk/>
            <pc:sldMk cId="1342682369" sldId="256"/>
            <ac:inkMk id="24" creationId="{7B2C16E0-B0A8-E96C-02A5-1782AE636AD4}"/>
          </ac:inkMkLst>
        </pc:inkChg>
        <pc:inkChg chg="add del">
          <ac:chgData name="Lorenzo Taddei" userId="30bf616d265f9878" providerId="LiveId" clId="{B0E7543E-375A-426C-9D12-7BAA98C07228}" dt="2023-01-27T18:08:28.655" v="1644" actId="9405"/>
          <ac:inkMkLst>
            <pc:docMk/>
            <pc:sldMk cId="1342682369" sldId="256"/>
            <ac:inkMk id="25" creationId="{3D5AD5F7-7B06-905E-5CB0-31C1FED345F5}"/>
          </ac:inkMkLst>
        </pc:inkChg>
        <pc:inkChg chg="add del">
          <ac:chgData name="Lorenzo Taddei" userId="30bf616d265f9878" providerId="LiveId" clId="{B0E7543E-375A-426C-9D12-7BAA98C07228}" dt="2023-01-27T18:08:34.981" v="1646" actId="9405"/>
          <ac:inkMkLst>
            <pc:docMk/>
            <pc:sldMk cId="1342682369" sldId="256"/>
            <ac:inkMk id="26" creationId="{54243686-0079-CB8A-8199-4A437DF91D1E}"/>
          </ac:inkMkLst>
        </pc:inkChg>
        <pc:inkChg chg="add del">
          <ac:chgData name="Lorenzo Taddei" userId="30bf616d265f9878" providerId="LiveId" clId="{B0E7543E-375A-426C-9D12-7BAA98C07228}" dt="2023-01-27T18:08:37.511" v="1648" actId="9405"/>
          <ac:inkMkLst>
            <pc:docMk/>
            <pc:sldMk cId="1342682369" sldId="256"/>
            <ac:inkMk id="27" creationId="{A97DD851-B72B-0844-EB9E-CD5704D28714}"/>
          </ac:inkMkLst>
        </pc:inkChg>
        <pc:inkChg chg="add del">
          <ac:chgData name="Lorenzo Taddei" userId="30bf616d265f9878" providerId="LiveId" clId="{B0E7543E-375A-426C-9D12-7BAA98C07228}" dt="2023-01-27T18:08:40.812" v="1650" actId="9405"/>
          <ac:inkMkLst>
            <pc:docMk/>
            <pc:sldMk cId="1342682369" sldId="256"/>
            <ac:inkMk id="28" creationId="{205EFED0-9666-5BE4-CEE1-0A8D878DCDFD}"/>
          </ac:inkMkLst>
        </pc:inkChg>
        <pc:inkChg chg="add del">
          <ac:chgData name="Lorenzo Taddei" userId="30bf616d265f9878" providerId="LiveId" clId="{B0E7543E-375A-426C-9D12-7BAA98C07228}" dt="2023-01-27T18:08:45.456" v="1652" actId="9405"/>
          <ac:inkMkLst>
            <pc:docMk/>
            <pc:sldMk cId="1342682369" sldId="256"/>
            <ac:inkMk id="29" creationId="{35D07B8D-CFE1-ED26-312F-BE751FE480D5}"/>
          </ac:inkMkLst>
        </pc:inkChg>
        <pc:inkChg chg="add del">
          <ac:chgData name="Lorenzo Taddei" userId="30bf616d265f9878" providerId="LiveId" clId="{B0E7543E-375A-426C-9D12-7BAA98C07228}" dt="2023-01-27T18:08:49.450" v="1654" actId="9405"/>
          <ac:inkMkLst>
            <pc:docMk/>
            <pc:sldMk cId="1342682369" sldId="256"/>
            <ac:inkMk id="30" creationId="{F83481C4-5FDE-8F43-583A-E4A89D0266A0}"/>
          </ac:inkMkLst>
        </pc:inkChg>
        <pc:inkChg chg="add del">
          <ac:chgData name="Lorenzo Taddei" userId="30bf616d265f9878" providerId="LiveId" clId="{B0E7543E-375A-426C-9D12-7BAA98C07228}" dt="2023-01-27T18:08:51.346" v="1656" actId="9405"/>
          <ac:inkMkLst>
            <pc:docMk/>
            <pc:sldMk cId="1342682369" sldId="256"/>
            <ac:inkMk id="31" creationId="{B442901D-A82B-E91A-6BC0-715D31267770}"/>
          </ac:inkMkLst>
        </pc:inkChg>
        <pc:inkChg chg="add del">
          <ac:chgData name="Lorenzo Taddei" userId="30bf616d265f9878" providerId="LiveId" clId="{B0E7543E-375A-426C-9D12-7BAA98C07228}" dt="2023-01-27T18:09:02.796" v="1658" actId="9405"/>
          <ac:inkMkLst>
            <pc:docMk/>
            <pc:sldMk cId="1342682369" sldId="256"/>
            <ac:inkMk id="32" creationId="{B1E052C9-FF21-359A-1C44-EAB598CAD9C5}"/>
          </ac:inkMkLst>
        </pc:inkChg>
        <pc:inkChg chg="add mod ord">
          <ac:chgData name="Lorenzo Taddei" userId="30bf616d265f9878" providerId="LiveId" clId="{B0E7543E-375A-426C-9D12-7BAA98C07228}" dt="2023-01-27T18:14:49.740" v="1672" actId="166"/>
          <ac:inkMkLst>
            <pc:docMk/>
            <pc:sldMk cId="1342682369" sldId="256"/>
            <ac:inkMk id="33" creationId="{64AF67EE-A7D8-517D-6163-3CF262FA7CA8}"/>
          </ac:inkMkLst>
        </pc:inkChg>
      </pc:sldChg>
      <pc:sldChg chg="del">
        <pc:chgData name="Lorenzo Taddei" userId="30bf616d265f9878" providerId="LiveId" clId="{B0E7543E-375A-426C-9D12-7BAA98C07228}" dt="2023-01-27T18:25:36.307" v="1722" actId="47"/>
        <pc:sldMkLst>
          <pc:docMk/>
          <pc:sldMk cId="2713001581" sldId="257"/>
        </pc:sldMkLst>
      </pc:sldChg>
      <pc:sldChg chg="del">
        <pc:chgData name="Lorenzo Taddei" userId="30bf616d265f9878" providerId="LiveId" clId="{B0E7543E-375A-426C-9D12-7BAA98C07228}" dt="2023-01-27T18:25:35.488" v="1721" actId="47"/>
        <pc:sldMkLst>
          <pc:docMk/>
          <pc:sldMk cId="1388606784" sldId="258"/>
        </pc:sldMkLst>
      </pc:sldChg>
      <pc:sldChg chg="addSp delSp modSp add mod setBg">
        <pc:chgData name="Lorenzo Taddei" userId="30bf616d265f9878" providerId="LiveId" clId="{B0E7543E-375A-426C-9D12-7BAA98C07228}" dt="2023-02-06T14:20:11.248" v="2871" actId="478"/>
        <pc:sldMkLst>
          <pc:docMk/>
          <pc:sldMk cId="1796195157" sldId="261"/>
        </pc:sldMkLst>
        <pc:spChg chg="mod">
          <ac:chgData name="Lorenzo Taddei" userId="30bf616d265f9878" providerId="LiveId" clId="{B0E7543E-375A-426C-9D12-7BAA98C07228}" dt="2023-02-06T14:19:58.162" v="2869" actId="207"/>
          <ac:spMkLst>
            <pc:docMk/>
            <pc:sldMk cId="1796195157" sldId="261"/>
            <ac:spMk id="2" creationId="{B1B66D29-2F61-0B90-1500-2529C6FF380B}"/>
          </ac:spMkLst>
        </pc:spChg>
        <pc:spChg chg="add del mod">
          <ac:chgData name="Lorenzo Taddei" userId="30bf616d265f9878" providerId="LiveId" clId="{B0E7543E-375A-426C-9D12-7BAA98C07228}" dt="2023-02-06T14:08:30.152" v="2709" actId="478"/>
          <ac:spMkLst>
            <pc:docMk/>
            <pc:sldMk cId="1796195157" sldId="261"/>
            <ac:spMk id="3" creationId="{9CFDB15D-A960-DD06-E546-F801AC97009E}"/>
          </ac:spMkLst>
        </pc:spChg>
        <pc:spChg chg="del mod">
          <ac:chgData name="Lorenzo Taddei" userId="30bf616d265f9878" providerId="LiveId" clId="{B0E7543E-375A-426C-9D12-7BAA98C07228}" dt="2023-01-27T17:34:36.931" v="1262" actId="478"/>
          <ac:spMkLst>
            <pc:docMk/>
            <pc:sldMk cId="1796195157" sldId="261"/>
            <ac:spMk id="3" creationId="{DD87925D-A37D-6F7E-A9A0-4A7C73BBBFBF}"/>
          </ac:spMkLst>
        </pc:spChg>
        <pc:spChg chg="add mod">
          <ac:chgData name="Lorenzo Taddei" userId="30bf616d265f9878" providerId="LiveId" clId="{B0E7543E-375A-426C-9D12-7BAA98C07228}" dt="2023-01-27T18:15:42.513" v="1690" actId="20577"/>
          <ac:spMkLst>
            <pc:docMk/>
            <pc:sldMk cId="1796195157" sldId="261"/>
            <ac:spMk id="6" creationId="{BF3231A6-C18B-B404-2AA7-2D3AF39F046F}"/>
          </ac:spMkLst>
        </pc:spChg>
        <pc:spChg chg="mod">
          <ac:chgData name="Lorenzo Taddei" userId="30bf616d265f9878" providerId="LiveId" clId="{B0E7543E-375A-426C-9D12-7BAA98C07228}" dt="2023-01-27T18:04:22.236" v="1603" actId="1076"/>
          <ac:spMkLst>
            <pc:docMk/>
            <pc:sldMk cId="1796195157" sldId="261"/>
            <ac:spMk id="7" creationId="{8E70A448-9F87-30D3-7991-256A960A9089}"/>
          </ac:spMkLst>
        </pc:spChg>
        <pc:spChg chg="mod">
          <ac:chgData name="Lorenzo Taddei" userId="30bf616d265f9878" providerId="LiveId" clId="{B0E7543E-375A-426C-9D12-7BAA98C07228}" dt="2023-02-06T00:11:05.876" v="2705" actId="14100"/>
          <ac:spMkLst>
            <pc:docMk/>
            <pc:sldMk cId="1796195157" sldId="261"/>
            <ac:spMk id="8" creationId="{38AF3C7A-7E60-5BAD-8A58-F987E86868F5}"/>
          </ac:spMkLst>
        </pc:spChg>
        <pc:spChg chg="mod">
          <ac:chgData name="Lorenzo Taddei" userId="30bf616d265f9878" providerId="LiveId" clId="{B0E7543E-375A-426C-9D12-7BAA98C07228}" dt="2023-02-06T00:10:45.137" v="2702" actId="14100"/>
          <ac:spMkLst>
            <pc:docMk/>
            <pc:sldMk cId="1796195157" sldId="261"/>
            <ac:spMk id="9" creationId="{229D25DB-990D-751F-5A92-CF420F59FFDB}"/>
          </ac:spMkLst>
        </pc:spChg>
        <pc:spChg chg="mod">
          <ac:chgData name="Lorenzo Taddei" userId="30bf616d265f9878" providerId="LiveId" clId="{B0E7543E-375A-426C-9D12-7BAA98C07228}" dt="2023-01-27T17:32:41.536" v="1233" actId="207"/>
          <ac:spMkLst>
            <pc:docMk/>
            <pc:sldMk cId="1796195157" sldId="261"/>
            <ac:spMk id="10" creationId="{5FA75089-5D97-DA4D-1E2F-71A04D970F63}"/>
          </ac:spMkLst>
        </pc:spChg>
        <pc:picChg chg="add mod">
          <ac:chgData name="Lorenzo Taddei" userId="30bf616d265f9878" providerId="LiveId" clId="{B0E7543E-375A-426C-9D12-7BAA98C07228}" dt="2023-01-27T17:27:08.598" v="1137" actId="1076"/>
          <ac:picMkLst>
            <pc:docMk/>
            <pc:sldMk cId="1796195157" sldId="261"/>
            <ac:picMk id="4" creationId="{E0B476B2-98EC-E8D4-E70A-EDFF47B7072F}"/>
          </ac:picMkLst>
        </pc:picChg>
        <pc:picChg chg="add mod">
          <ac:chgData name="Lorenzo Taddei" userId="30bf616d265f9878" providerId="LiveId" clId="{B0E7543E-375A-426C-9D12-7BAA98C07228}" dt="2023-01-27T17:27:08.598" v="1137" actId="1076"/>
          <ac:picMkLst>
            <pc:docMk/>
            <pc:sldMk cId="1796195157" sldId="261"/>
            <ac:picMk id="5" creationId="{CC1110A0-0348-CDA3-D069-3AECF6830DDC}"/>
          </ac:picMkLst>
        </pc:picChg>
        <pc:picChg chg="add del mod">
          <ac:chgData name="Lorenzo Taddei" userId="30bf616d265f9878" providerId="LiveId" clId="{B0E7543E-375A-426C-9D12-7BAA98C07228}" dt="2023-02-06T14:20:11.248" v="2871" actId="478"/>
          <ac:picMkLst>
            <pc:docMk/>
            <pc:sldMk cId="1796195157" sldId="261"/>
            <ac:picMk id="11" creationId="{AA857C8F-E07E-1967-65A1-D492C2E75248}"/>
          </ac:picMkLst>
        </pc:picChg>
        <pc:picChg chg="del">
          <ac:chgData name="Lorenzo Taddei" userId="30bf616d265f9878" providerId="LiveId" clId="{B0E7543E-375A-426C-9D12-7BAA98C07228}" dt="2023-01-27T17:27:04.089" v="1135" actId="478"/>
          <ac:picMkLst>
            <pc:docMk/>
            <pc:sldMk cId="1796195157" sldId="261"/>
            <ac:picMk id="13" creationId="{2B001957-AA95-55F4-AB88-59EC3EE74822}"/>
          </ac:picMkLst>
        </pc:picChg>
        <pc:picChg chg="del">
          <ac:chgData name="Lorenzo Taddei" userId="30bf616d265f9878" providerId="LiveId" clId="{B0E7543E-375A-426C-9D12-7BAA98C07228}" dt="2023-01-27T17:27:04.089" v="1135" actId="478"/>
          <ac:picMkLst>
            <pc:docMk/>
            <pc:sldMk cId="1796195157" sldId="261"/>
            <ac:picMk id="1026" creationId="{A376394A-ACB1-FB37-7457-E934FB8C9999}"/>
          </ac:picMkLst>
        </pc:picChg>
        <pc:picChg chg="add del mod">
          <ac:chgData name="Lorenzo Taddei" userId="30bf616d265f9878" providerId="LiveId" clId="{B0E7543E-375A-426C-9D12-7BAA98C07228}" dt="2023-02-06T14:19:57.570" v="2867"/>
          <ac:picMkLst>
            <pc:docMk/>
            <pc:sldMk cId="1796195157" sldId="261"/>
            <ac:picMk id="2050" creationId="{0EC65201-C2A1-82E0-7605-6F33722FA6D1}"/>
          </ac:picMkLst>
        </pc:picChg>
        <pc:picChg chg="add del mod">
          <ac:chgData name="Lorenzo Taddei" userId="30bf616d265f9878" providerId="LiveId" clId="{B0E7543E-375A-426C-9D12-7BAA98C07228}" dt="2023-01-27T18:05:02.046" v="1610" actId="478"/>
          <ac:picMkLst>
            <pc:docMk/>
            <pc:sldMk cId="1796195157" sldId="261"/>
            <ac:picMk id="3074" creationId="{D2922E56-63E8-800A-44EE-E6B3978AC8C4}"/>
          </ac:picMkLst>
        </pc:picChg>
        <pc:picChg chg="add del mod">
          <ac:chgData name="Lorenzo Taddei" userId="30bf616d265f9878" providerId="LiveId" clId="{B0E7543E-375A-426C-9D12-7BAA98C07228}" dt="2023-01-27T18:03:54.635" v="1593"/>
          <ac:picMkLst>
            <pc:docMk/>
            <pc:sldMk cId="1796195157" sldId="261"/>
            <ac:picMk id="3076" creationId="{875F89EC-4EC3-7EED-0BEF-480851B01CA2}"/>
          </ac:picMkLst>
        </pc:picChg>
        <pc:picChg chg="add mod">
          <ac:chgData name="Lorenzo Taddei" userId="30bf616d265f9878" providerId="LiveId" clId="{B0E7543E-375A-426C-9D12-7BAA98C07228}" dt="2023-01-27T18:04:56.233" v="1609" actId="14100"/>
          <ac:picMkLst>
            <pc:docMk/>
            <pc:sldMk cId="1796195157" sldId="261"/>
            <ac:picMk id="3078" creationId="{11B147DD-83BA-3B0A-314E-D1CF0BA7E0E4}"/>
          </ac:picMkLst>
        </pc:picChg>
      </pc:sldChg>
      <pc:sldChg chg="addSp delSp modSp add mod">
        <pc:chgData name="Lorenzo Taddei" userId="30bf616d265f9878" providerId="LiveId" clId="{B0E7543E-375A-426C-9D12-7BAA98C07228}" dt="2023-02-06T14:21:10.661" v="2878" actId="478"/>
        <pc:sldMkLst>
          <pc:docMk/>
          <pc:sldMk cId="3116723048" sldId="262"/>
        </pc:sldMkLst>
        <pc:spChg chg="mod">
          <ac:chgData name="Lorenzo Taddei" userId="30bf616d265f9878" providerId="LiveId" clId="{B0E7543E-375A-426C-9D12-7BAA98C07228}" dt="2023-02-06T14:21:02.547" v="2877" actId="207"/>
          <ac:spMkLst>
            <pc:docMk/>
            <pc:sldMk cId="3116723048" sldId="262"/>
            <ac:spMk id="2" creationId="{B1B66D29-2F61-0B90-1500-2529C6FF380B}"/>
          </ac:spMkLst>
        </pc:spChg>
        <pc:spChg chg="del mod">
          <ac:chgData name="Lorenzo Taddei" userId="30bf616d265f9878" providerId="LiveId" clId="{B0E7543E-375A-426C-9D12-7BAA98C07228}" dt="2023-01-27T17:42:17.924" v="1390" actId="478"/>
          <ac:spMkLst>
            <pc:docMk/>
            <pc:sldMk cId="3116723048" sldId="262"/>
            <ac:spMk id="3" creationId="{DD87925D-A37D-6F7E-A9A0-4A7C73BBBFBF}"/>
          </ac:spMkLst>
        </pc:spChg>
        <pc:spChg chg="add del mod">
          <ac:chgData name="Lorenzo Taddei" userId="30bf616d265f9878" providerId="LiveId" clId="{B0E7543E-375A-426C-9D12-7BAA98C07228}" dt="2023-02-06T14:08:38.744" v="2710" actId="478"/>
          <ac:spMkLst>
            <pc:docMk/>
            <pc:sldMk cId="3116723048" sldId="262"/>
            <ac:spMk id="3" creationId="{F22DC6C0-7AE3-8602-8B82-121C030F703F}"/>
          </ac:spMkLst>
        </pc:spChg>
        <pc:spChg chg="mod">
          <ac:chgData name="Lorenzo Taddei" userId="30bf616d265f9878" providerId="LiveId" clId="{B0E7543E-375A-426C-9D12-7BAA98C07228}" dt="2023-02-06T14:11:27.277" v="2716" actId="14100"/>
          <ac:spMkLst>
            <pc:docMk/>
            <pc:sldMk cId="3116723048" sldId="262"/>
            <ac:spMk id="7" creationId="{8E70A448-9F87-30D3-7991-256A960A9089}"/>
          </ac:spMkLst>
        </pc:spChg>
        <pc:spChg chg="mod">
          <ac:chgData name="Lorenzo Taddei" userId="30bf616d265f9878" providerId="LiveId" clId="{B0E7543E-375A-426C-9D12-7BAA98C07228}" dt="2023-02-05T17:22:57.024" v="1961" actId="14100"/>
          <ac:spMkLst>
            <pc:docMk/>
            <pc:sldMk cId="3116723048" sldId="262"/>
            <ac:spMk id="8" creationId="{38AF3C7A-7E60-5BAD-8A58-F987E86868F5}"/>
          </ac:spMkLst>
        </pc:spChg>
        <pc:spChg chg="mod">
          <ac:chgData name="Lorenzo Taddei" userId="30bf616d265f9878" providerId="LiveId" clId="{B0E7543E-375A-426C-9D12-7BAA98C07228}" dt="2023-02-05T17:22:46.997" v="1960" actId="14100"/>
          <ac:spMkLst>
            <pc:docMk/>
            <pc:sldMk cId="3116723048" sldId="262"/>
            <ac:spMk id="9" creationId="{229D25DB-990D-751F-5A92-CF420F59FFDB}"/>
          </ac:spMkLst>
        </pc:spChg>
        <pc:spChg chg="mod">
          <ac:chgData name="Lorenzo Taddei" userId="30bf616d265f9878" providerId="LiveId" clId="{B0E7543E-375A-426C-9D12-7BAA98C07228}" dt="2023-01-27T17:32:04.536" v="1232" actId="207"/>
          <ac:spMkLst>
            <pc:docMk/>
            <pc:sldMk cId="3116723048" sldId="262"/>
            <ac:spMk id="10" creationId="{5FA75089-5D97-DA4D-1E2F-71A04D970F63}"/>
          </ac:spMkLst>
        </pc:spChg>
        <pc:spChg chg="add del mod">
          <ac:chgData name="Lorenzo Taddei" userId="30bf616d265f9878" providerId="LiveId" clId="{B0E7543E-375A-426C-9D12-7BAA98C07228}" dt="2023-01-27T17:35:31.359" v="1279"/>
          <ac:spMkLst>
            <pc:docMk/>
            <pc:sldMk cId="3116723048" sldId="262"/>
            <ac:spMk id="12" creationId="{1B9DD29D-AC16-1665-9533-FBA56026A863}"/>
          </ac:spMkLst>
        </pc:spChg>
        <pc:spChg chg="add mod">
          <ac:chgData name="Lorenzo Taddei" userId="30bf616d265f9878" providerId="LiveId" clId="{B0E7543E-375A-426C-9D12-7BAA98C07228}" dt="2023-01-27T17:57:09.329" v="1508" actId="113"/>
          <ac:spMkLst>
            <pc:docMk/>
            <pc:sldMk cId="3116723048" sldId="262"/>
            <ac:spMk id="13" creationId="{85A2C322-8708-03E3-9802-8CAB446BB9C5}"/>
          </ac:spMkLst>
        </pc:spChg>
        <pc:picChg chg="add del mod">
          <ac:chgData name="Lorenzo Taddei" userId="30bf616d265f9878" providerId="LiveId" clId="{B0E7543E-375A-426C-9D12-7BAA98C07228}" dt="2023-02-06T14:19:46.179" v="2860"/>
          <ac:picMkLst>
            <pc:docMk/>
            <pc:sldMk cId="3116723048" sldId="262"/>
            <ac:picMk id="4" creationId="{E0383C46-2E6B-B15A-8CB5-846A3E7B8FB5}"/>
          </ac:picMkLst>
        </pc:picChg>
        <pc:picChg chg="del">
          <ac:chgData name="Lorenzo Taddei" userId="30bf616d265f9878" providerId="LiveId" clId="{B0E7543E-375A-426C-9D12-7BAA98C07228}" dt="2023-01-27T17:29:53.606" v="1227" actId="478"/>
          <ac:picMkLst>
            <pc:docMk/>
            <pc:sldMk cId="3116723048" sldId="262"/>
            <ac:picMk id="4" creationId="{E0B476B2-98EC-E8D4-E70A-EDFF47B7072F}"/>
          </ac:picMkLst>
        </pc:picChg>
        <pc:picChg chg="del">
          <ac:chgData name="Lorenzo Taddei" userId="30bf616d265f9878" providerId="LiveId" clId="{B0E7543E-375A-426C-9D12-7BAA98C07228}" dt="2023-01-27T17:29:53.606" v="1227" actId="478"/>
          <ac:picMkLst>
            <pc:docMk/>
            <pc:sldMk cId="3116723048" sldId="262"/>
            <ac:picMk id="5" creationId="{CC1110A0-0348-CDA3-D069-3AECF6830DDC}"/>
          </ac:picMkLst>
        </pc:picChg>
        <pc:picChg chg="add del mod">
          <ac:chgData name="Lorenzo Taddei" userId="30bf616d265f9878" providerId="LiveId" clId="{B0E7543E-375A-426C-9D12-7BAA98C07228}" dt="2023-01-27T17:42:58.742" v="1394" actId="478"/>
          <ac:picMkLst>
            <pc:docMk/>
            <pc:sldMk cId="3116723048" sldId="262"/>
            <ac:picMk id="6" creationId="{2DFA6AF7-F829-0ABF-EDEA-D36F590B4B36}"/>
          </ac:picMkLst>
        </pc:picChg>
        <pc:picChg chg="add del mod">
          <ac:chgData name="Lorenzo Taddei" userId="30bf616d265f9878" providerId="LiveId" clId="{B0E7543E-375A-426C-9D12-7BAA98C07228}" dt="2023-01-27T17:42:58.742" v="1394" actId="478"/>
          <ac:picMkLst>
            <pc:docMk/>
            <pc:sldMk cId="3116723048" sldId="262"/>
            <ac:picMk id="11" creationId="{E1F31C0B-71FE-F81E-F4C3-B08C3618905F}"/>
          </ac:picMkLst>
        </pc:picChg>
        <pc:picChg chg="add mod">
          <ac:chgData name="Lorenzo Taddei" userId="30bf616d265f9878" providerId="LiveId" clId="{B0E7543E-375A-426C-9D12-7BAA98C07228}" dt="2023-01-27T17:42:59.204" v="1395"/>
          <ac:picMkLst>
            <pc:docMk/>
            <pc:sldMk cId="3116723048" sldId="262"/>
            <ac:picMk id="14" creationId="{03639250-64F7-EEA9-2803-958991B487EB}"/>
          </ac:picMkLst>
        </pc:picChg>
        <pc:picChg chg="add mod">
          <ac:chgData name="Lorenzo Taddei" userId="30bf616d265f9878" providerId="LiveId" clId="{B0E7543E-375A-426C-9D12-7BAA98C07228}" dt="2023-01-27T17:42:59.204" v="1395"/>
          <ac:picMkLst>
            <pc:docMk/>
            <pc:sldMk cId="3116723048" sldId="262"/>
            <ac:picMk id="15" creationId="{2C79C585-0716-7050-1831-E02B0F338645}"/>
          </ac:picMkLst>
        </pc:picChg>
        <pc:picChg chg="add del mod">
          <ac:chgData name="Lorenzo Taddei" userId="30bf616d265f9878" providerId="LiveId" clId="{B0E7543E-375A-426C-9D12-7BAA98C07228}" dt="2023-02-06T14:21:10.661" v="2878" actId="478"/>
          <ac:picMkLst>
            <pc:docMk/>
            <pc:sldMk cId="3116723048" sldId="262"/>
            <ac:picMk id="1026" creationId="{4F14BE19-3A05-1DA5-0193-3C8BFAFC6892}"/>
          </ac:picMkLst>
        </pc:picChg>
        <pc:picChg chg="add mod">
          <ac:chgData name="Lorenzo Taddei" userId="30bf616d265f9878" providerId="LiveId" clId="{B0E7543E-375A-426C-9D12-7BAA98C07228}" dt="2023-01-27T18:02:08.970" v="1582"/>
          <ac:picMkLst>
            <pc:docMk/>
            <pc:sldMk cId="3116723048" sldId="262"/>
            <ac:picMk id="2050" creationId="{D46A7A0D-6509-F93E-1D5F-62B82957793C}"/>
          </ac:picMkLst>
        </pc:picChg>
      </pc:sldChg>
      <pc:sldChg chg="addSp delSp modSp add mod">
        <pc:chgData name="Lorenzo Taddei" userId="30bf616d265f9878" providerId="LiveId" clId="{B0E7543E-375A-426C-9D12-7BAA98C07228}" dt="2023-02-08T16:27:10.861" v="2913" actId="478"/>
        <pc:sldMkLst>
          <pc:docMk/>
          <pc:sldMk cId="3579762913" sldId="263"/>
        </pc:sldMkLst>
        <pc:spChg chg="mod">
          <ac:chgData name="Lorenzo Taddei" userId="30bf616d265f9878" providerId="LiveId" clId="{B0E7543E-375A-426C-9D12-7BAA98C07228}" dt="2023-02-06T14:21:25.935" v="2879" actId="207"/>
          <ac:spMkLst>
            <pc:docMk/>
            <pc:sldMk cId="3579762913" sldId="263"/>
            <ac:spMk id="2" creationId="{B1B66D29-2F61-0B90-1500-2529C6FF380B}"/>
          </ac:spMkLst>
        </pc:spChg>
        <pc:spChg chg="add del mod">
          <ac:chgData name="Lorenzo Taddei" userId="30bf616d265f9878" providerId="LiveId" clId="{B0E7543E-375A-426C-9D12-7BAA98C07228}" dt="2023-02-08T16:27:10.861" v="2913" actId="478"/>
          <ac:spMkLst>
            <pc:docMk/>
            <pc:sldMk cId="3579762913" sldId="263"/>
            <ac:spMk id="3" creationId="{4110FC8C-2412-9E81-B911-C3AEF4CA3E62}"/>
          </ac:spMkLst>
        </pc:spChg>
        <pc:spChg chg="del mod">
          <ac:chgData name="Lorenzo Taddei" userId="30bf616d265f9878" providerId="LiveId" clId="{B0E7543E-375A-426C-9D12-7BAA98C07228}" dt="2023-01-27T17:42:12.855" v="1389" actId="21"/>
          <ac:spMkLst>
            <pc:docMk/>
            <pc:sldMk cId="3579762913" sldId="263"/>
            <ac:spMk id="3" creationId="{DD87925D-A37D-6F7E-A9A0-4A7C73BBBFBF}"/>
          </ac:spMkLst>
        </pc:spChg>
        <pc:spChg chg="add del mod">
          <ac:chgData name="Lorenzo Taddei" userId="30bf616d265f9878" providerId="LiveId" clId="{B0E7543E-375A-426C-9D12-7BAA98C07228}" dt="2023-02-06T14:24:31.644" v="2883" actId="478"/>
          <ac:spMkLst>
            <pc:docMk/>
            <pc:sldMk cId="3579762913" sldId="263"/>
            <ac:spMk id="4" creationId="{0F9D39D5-4F8E-6AAD-7994-84E6DDF91C8E}"/>
          </ac:spMkLst>
        </pc:spChg>
        <pc:spChg chg="add mod">
          <ac:chgData name="Lorenzo Taddei" userId="30bf616d265f9878" providerId="LiveId" clId="{B0E7543E-375A-426C-9D12-7BAA98C07228}" dt="2023-02-05T23:45:31.006" v="2500"/>
          <ac:spMkLst>
            <pc:docMk/>
            <pc:sldMk cId="3579762913" sldId="263"/>
            <ac:spMk id="5" creationId="{B5267BBC-A4A2-664B-5EE8-EFB39FEAA3CD}"/>
          </ac:spMkLst>
        </pc:spChg>
        <pc:spChg chg="mod">
          <ac:chgData name="Lorenzo Taddei" userId="30bf616d265f9878" providerId="LiveId" clId="{B0E7543E-375A-426C-9D12-7BAA98C07228}" dt="2023-01-27T17:40:14.168" v="1374" actId="207"/>
          <ac:spMkLst>
            <pc:docMk/>
            <pc:sldMk cId="3579762913" sldId="263"/>
            <ac:spMk id="7" creationId="{8E70A448-9F87-30D3-7991-256A960A9089}"/>
          </ac:spMkLst>
        </pc:spChg>
        <pc:spChg chg="mod">
          <ac:chgData name="Lorenzo Taddei" userId="30bf616d265f9878" providerId="LiveId" clId="{B0E7543E-375A-426C-9D12-7BAA98C07228}" dt="2023-02-05T17:22:31.397" v="1956" actId="14100"/>
          <ac:spMkLst>
            <pc:docMk/>
            <pc:sldMk cId="3579762913" sldId="263"/>
            <ac:spMk id="9" creationId="{229D25DB-990D-751F-5A92-CF420F59FFDB}"/>
          </ac:spMkLst>
        </pc:spChg>
        <pc:spChg chg="mod">
          <ac:chgData name="Lorenzo Taddei" userId="30bf616d265f9878" providerId="LiveId" clId="{B0E7543E-375A-426C-9D12-7BAA98C07228}" dt="2023-02-05T17:22:18.143" v="1953" actId="14100"/>
          <ac:spMkLst>
            <pc:docMk/>
            <pc:sldMk cId="3579762913" sldId="263"/>
            <ac:spMk id="10" creationId="{5FA75089-5D97-DA4D-1E2F-71A04D970F63}"/>
          </ac:spMkLst>
        </pc:spChg>
        <pc:spChg chg="add del">
          <ac:chgData name="Lorenzo Taddei" userId="30bf616d265f9878" providerId="LiveId" clId="{B0E7543E-375A-426C-9D12-7BAA98C07228}" dt="2023-01-27T18:17:34.275" v="1697" actId="22"/>
          <ac:spMkLst>
            <pc:docMk/>
            <pc:sldMk cId="3579762913" sldId="263"/>
            <ac:spMk id="15" creationId="{74FDAEC9-FEC2-2AF9-B4BE-E8D867B9816F}"/>
          </ac:spMkLst>
        </pc:spChg>
        <pc:picChg chg="add del mod">
          <ac:chgData name="Lorenzo Taddei" userId="30bf616d265f9878" providerId="LiveId" clId="{B0E7543E-375A-426C-9D12-7BAA98C07228}" dt="2023-01-27T17:42:53.998" v="1393" actId="21"/>
          <ac:picMkLst>
            <pc:docMk/>
            <pc:sldMk cId="3579762913" sldId="263"/>
            <ac:picMk id="4" creationId="{22376297-5800-C83C-9866-86454F9E1596}"/>
          </ac:picMkLst>
        </pc:picChg>
        <pc:picChg chg="del">
          <ac:chgData name="Lorenzo Taddei" userId="30bf616d265f9878" providerId="LiveId" clId="{B0E7543E-375A-426C-9D12-7BAA98C07228}" dt="2023-01-27T17:40:56.464" v="1375" actId="478"/>
          <ac:picMkLst>
            <pc:docMk/>
            <pc:sldMk cId="3579762913" sldId="263"/>
            <ac:picMk id="6" creationId="{2DFA6AF7-F829-0ABF-EDEA-D36F590B4B36}"/>
          </ac:picMkLst>
        </pc:picChg>
        <pc:picChg chg="del">
          <ac:chgData name="Lorenzo Taddei" userId="30bf616d265f9878" providerId="LiveId" clId="{B0E7543E-375A-426C-9D12-7BAA98C07228}" dt="2023-01-27T17:41:14.495" v="1381" actId="478"/>
          <ac:picMkLst>
            <pc:docMk/>
            <pc:sldMk cId="3579762913" sldId="263"/>
            <ac:picMk id="11" creationId="{E1F31C0B-71FE-F81E-F4C3-B08C3618905F}"/>
          </ac:picMkLst>
        </pc:picChg>
        <pc:picChg chg="add mod">
          <ac:chgData name="Lorenzo Taddei" userId="30bf616d265f9878" providerId="LiveId" clId="{B0E7543E-375A-426C-9D12-7BAA98C07228}" dt="2023-01-27T17:42:33.731" v="1392"/>
          <ac:picMkLst>
            <pc:docMk/>
            <pc:sldMk cId="3579762913" sldId="263"/>
            <ac:picMk id="12" creationId="{0A713FAA-2D69-4D67-0B62-4738ACC828E1}"/>
          </ac:picMkLst>
        </pc:picChg>
        <pc:picChg chg="add mod">
          <ac:chgData name="Lorenzo Taddei" userId="30bf616d265f9878" providerId="LiveId" clId="{B0E7543E-375A-426C-9D12-7BAA98C07228}" dt="2023-01-27T17:42:33.731" v="1392"/>
          <ac:picMkLst>
            <pc:docMk/>
            <pc:sldMk cId="3579762913" sldId="263"/>
            <ac:picMk id="13" creationId="{E4E82E72-0DE2-7940-0D99-D3168E586E77}"/>
          </ac:picMkLst>
        </pc:picChg>
        <pc:picChg chg="add del mod">
          <ac:chgData name="Lorenzo Taddei" userId="30bf616d265f9878" providerId="LiveId" clId="{B0E7543E-375A-426C-9D12-7BAA98C07228}" dt="2023-01-27T17:42:53.998" v="1393" actId="21"/>
          <ac:picMkLst>
            <pc:docMk/>
            <pc:sldMk cId="3579762913" sldId="263"/>
            <ac:picMk id="1026" creationId="{45D20176-3E12-5589-61FC-55070EFDED5E}"/>
          </ac:picMkLst>
        </pc:picChg>
        <pc:picChg chg="add mod">
          <ac:chgData name="Lorenzo Taddei" userId="30bf616d265f9878" providerId="LiveId" clId="{B0E7543E-375A-426C-9D12-7BAA98C07228}" dt="2023-01-27T18:19:08.909" v="1716"/>
          <ac:picMkLst>
            <pc:docMk/>
            <pc:sldMk cId="3579762913" sldId="263"/>
            <ac:picMk id="1028" creationId="{2C371D5F-C0F8-A9F0-1DBD-377146F73B6E}"/>
          </ac:picMkLst>
        </pc:picChg>
        <pc:picChg chg="add del">
          <ac:chgData name="Lorenzo Taddei" userId="30bf616d265f9878" providerId="LiveId" clId="{B0E7543E-375A-426C-9D12-7BAA98C07228}" dt="2023-01-27T18:17:21.887" v="1695"/>
          <ac:picMkLst>
            <pc:docMk/>
            <pc:sldMk cId="3579762913" sldId="263"/>
            <ac:picMk id="1030" creationId="{C2757C4C-7FD1-F494-88DF-7DD23C184932}"/>
          </ac:picMkLst>
        </pc:picChg>
        <pc:picChg chg="add del mod">
          <ac:chgData name="Lorenzo Taddei" userId="30bf616d265f9878" providerId="LiveId" clId="{B0E7543E-375A-426C-9D12-7BAA98C07228}" dt="2023-01-27T18:17:59.952" v="1701" actId="478"/>
          <ac:picMkLst>
            <pc:docMk/>
            <pc:sldMk cId="3579762913" sldId="263"/>
            <ac:picMk id="1032" creationId="{F06BE976-23D8-645A-4CDF-14B63AB68103}"/>
          </ac:picMkLst>
        </pc:picChg>
        <pc:picChg chg="add mod">
          <ac:chgData name="Lorenzo Taddei" userId="30bf616d265f9878" providerId="LiveId" clId="{B0E7543E-375A-426C-9D12-7BAA98C07228}" dt="2023-01-27T18:19:03.083" v="1715"/>
          <ac:picMkLst>
            <pc:docMk/>
            <pc:sldMk cId="3579762913" sldId="263"/>
            <ac:picMk id="1034" creationId="{6FC2F5D3-00AE-CEE1-4815-C71779FCF7F6}"/>
          </ac:picMkLst>
        </pc:picChg>
      </pc:sldChg>
      <pc:sldChg chg="addSp delSp modSp add mod">
        <pc:chgData name="Lorenzo Taddei" userId="30bf616d265f9878" providerId="LiveId" clId="{B0E7543E-375A-426C-9D12-7BAA98C07228}" dt="2023-02-06T00:08:41.088" v="2697" actId="478"/>
        <pc:sldMkLst>
          <pc:docMk/>
          <pc:sldMk cId="2207227132" sldId="264"/>
        </pc:sldMkLst>
        <pc:spChg chg="mod">
          <ac:chgData name="Lorenzo Taddei" userId="30bf616d265f9878" providerId="LiveId" clId="{B0E7543E-375A-426C-9D12-7BAA98C07228}" dt="2023-02-05T18:37:48.049" v="2499" actId="1076"/>
          <ac:spMkLst>
            <pc:docMk/>
            <pc:sldMk cId="2207227132" sldId="264"/>
            <ac:spMk id="2" creationId="{B1B66D29-2F61-0B90-1500-2529C6FF380B}"/>
          </ac:spMkLst>
        </pc:spChg>
        <pc:spChg chg="add del mod">
          <ac:chgData name="Lorenzo Taddei" userId="30bf616d265f9878" providerId="LiveId" clId="{B0E7543E-375A-426C-9D12-7BAA98C07228}" dt="2023-02-06T00:08:41.088" v="2697" actId="478"/>
          <ac:spMkLst>
            <pc:docMk/>
            <pc:sldMk cId="2207227132" sldId="264"/>
            <ac:spMk id="3" creationId="{6C4226AF-A373-1B2A-5254-93E3D18E008A}"/>
          </ac:spMkLst>
        </pc:spChg>
        <pc:spChg chg="add mod">
          <ac:chgData name="Lorenzo Taddei" userId="30bf616d265f9878" providerId="LiveId" clId="{B0E7543E-375A-426C-9D12-7BAA98C07228}" dt="2023-02-06T00:08:39.282" v="2696"/>
          <ac:spMkLst>
            <pc:docMk/>
            <pc:sldMk cId="2207227132" sldId="264"/>
            <ac:spMk id="4" creationId="{6D7C742F-BD0D-5F12-1B2B-A10158B8B9DF}"/>
          </ac:spMkLst>
        </pc:spChg>
        <pc:spChg chg="mod">
          <ac:chgData name="Lorenzo Taddei" userId="30bf616d265f9878" providerId="LiveId" clId="{B0E7543E-375A-426C-9D12-7BAA98C07228}" dt="2023-02-05T23:59:28.829" v="2684" actId="2085"/>
          <ac:spMkLst>
            <pc:docMk/>
            <pc:sldMk cId="2207227132" sldId="264"/>
            <ac:spMk id="5" creationId="{B5267BBC-A4A2-664B-5EE8-EFB39FEAA3CD}"/>
          </ac:spMkLst>
        </pc:spChg>
        <pc:spChg chg="add del mod">
          <ac:chgData name="Lorenzo Taddei" userId="30bf616d265f9878" providerId="LiveId" clId="{B0E7543E-375A-426C-9D12-7BAA98C07228}" dt="2023-02-05T17:12:19.482" v="1836"/>
          <ac:spMkLst>
            <pc:docMk/>
            <pc:sldMk cId="2207227132" sldId="264"/>
            <ac:spMk id="6" creationId="{DD20BFBB-EC5D-BFCB-B59B-766ECCBBCF0E}"/>
          </ac:spMkLst>
        </pc:spChg>
        <pc:spChg chg="mod">
          <ac:chgData name="Lorenzo Taddei" userId="30bf616d265f9878" providerId="LiveId" clId="{B0E7543E-375A-426C-9D12-7BAA98C07228}" dt="2023-02-05T18:37:48.049" v="2499" actId="1076"/>
          <ac:spMkLst>
            <pc:docMk/>
            <pc:sldMk cId="2207227132" sldId="264"/>
            <ac:spMk id="7" creationId="{8E70A448-9F87-30D3-7991-256A960A9089}"/>
          </ac:spMkLst>
        </pc:spChg>
        <pc:spChg chg="mod">
          <ac:chgData name="Lorenzo Taddei" userId="30bf616d265f9878" providerId="LiveId" clId="{B0E7543E-375A-426C-9D12-7BAA98C07228}" dt="2023-02-05T18:37:48.049" v="2499" actId="1076"/>
          <ac:spMkLst>
            <pc:docMk/>
            <pc:sldMk cId="2207227132" sldId="264"/>
            <ac:spMk id="8" creationId="{38AF3C7A-7E60-5BAD-8A58-F987E86868F5}"/>
          </ac:spMkLst>
        </pc:spChg>
        <pc:spChg chg="mod">
          <ac:chgData name="Lorenzo Taddei" userId="30bf616d265f9878" providerId="LiveId" clId="{B0E7543E-375A-426C-9D12-7BAA98C07228}" dt="2023-02-05T18:37:48.049" v="2499" actId="1076"/>
          <ac:spMkLst>
            <pc:docMk/>
            <pc:sldMk cId="2207227132" sldId="264"/>
            <ac:spMk id="9" creationId="{229D25DB-990D-751F-5A92-CF420F59FFDB}"/>
          </ac:spMkLst>
        </pc:spChg>
        <pc:spChg chg="mod">
          <ac:chgData name="Lorenzo Taddei" userId="30bf616d265f9878" providerId="LiveId" clId="{B0E7543E-375A-426C-9D12-7BAA98C07228}" dt="2023-02-05T18:37:48.049" v="2499" actId="1076"/>
          <ac:spMkLst>
            <pc:docMk/>
            <pc:sldMk cId="2207227132" sldId="264"/>
            <ac:spMk id="10" creationId="{5FA75089-5D97-DA4D-1E2F-71A04D970F63}"/>
          </ac:spMkLst>
        </pc:spChg>
        <pc:spChg chg="add mod">
          <ac:chgData name="Lorenzo Taddei" userId="30bf616d265f9878" providerId="LiveId" clId="{B0E7543E-375A-426C-9D12-7BAA98C07228}" dt="2023-02-05T18:37:48.049" v="2499" actId="1076"/>
          <ac:spMkLst>
            <pc:docMk/>
            <pc:sldMk cId="2207227132" sldId="264"/>
            <ac:spMk id="11" creationId="{2168685E-4235-7D22-38E2-DD7E46A63DB6}"/>
          </ac:spMkLst>
        </pc:spChg>
        <pc:picChg chg="add del mod">
          <ac:chgData name="Lorenzo Taddei" userId="30bf616d265f9878" providerId="LiveId" clId="{B0E7543E-375A-426C-9D12-7BAA98C07228}" dt="2023-02-05T17:06:43.899" v="1734" actId="478"/>
          <ac:picMkLst>
            <pc:docMk/>
            <pc:sldMk cId="2207227132" sldId="264"/>
            <ac:picMk id="3" creationId="{E4FDA3DC-957B-0974-9FEC-F213280DF4CF}"/>
          </ac:picMkLst>
        </pc:picChg>
        <pc:picChg chg="add del">
          <ac:chgData name="Lorenzo Taddei" userId="30bf616d265f9878" providerId="LiveId" clId="{B0E7543E-375A-426C-9D12-7BAA98C07228}" dt="2023-02-05T17:10:55.990" v="1827"/>
          <ac:picMkLst>
            <pc:docMk/>
            <pc:sldMk cId="2207227132" sldId="264"/>
            <ac:picMk id="4" creationId="{8D74BB1B-911D-A2B7-6552-1E76C2B16D7F}"/>
          </ac:picMkLst>
        </pc:picChg>
        <pc:picChg chg="del">
          <ac:chgData name="Lorenzo Taddei" userId="30bf616d265f9878" providerId="LiveId" clId="{B0E7543E-375A-426C-9D12-7BAA98C07228}" dt="2023-02-05T17:05:35.926" v="1725" actId="478"/>
          <ac:picMkLst>
            <pc:docMk/>
            <pc:sldMk cId="2207227132" sldId="264"/>
            <ac:picMk id="12" creationId="{0A713FAA-2D69-4D67-0B62-4738ACC828E1}"/>
          </ac:picMkLst>
        </pc:picChg>
        <pc:picChg chg="del">
          <ac:chgData name="Lorenzo Taddei" userId="30bf616d265f9878" providerId="LiveId" clId="{B0E7543E-375A-426C-9D12-7BAA98C07228}" dt="2023-02-05T17:06:24.070" v="1728" actId="478"/>
          <ac:picMkLst>
            <pc:docMk/>
            <pc:sldMk cId="2207227132" sldId="264"/>
            <ac:picMk id="13" creationId="{E4E82E72-0DE2-7940-0D99-D3168E586E77}"/>
          </ac:picMkLst>
        </pc:picChg>
        <pc:picChg chg="add mod">
          <ac:chgData name="Lorenzo Taddei" userId="30bf616d265f9878" providerId="LiveId" clId="{B0E7543E-375A-426C-9D12-7BAA98C07228}" dt="2023-02-05T18:37:48.049" v="2499" actId="1076"/>
          <ac:picMkLst>
            <pc:docMk/>
            <pc:sldMk cId="2207227132" sldId="264"/>
            <ac:picMk id="1026" creationId="{56D72FDC-3DE8-345B-63A9-686A1D0535A2}"/>
          </ac:picMkLst>
        </pc:picChg>
        <pc:picChg chg="del">
          <ac:chgData name="Lorenzo Taddei" userId="30bf616d265f9878" providerId="LiveId" clId="{B0E7543E-375A-426C-9D12-7BAA98C07228}" dt="2023-02-05T17:10:49.238" v="1824" actId="478"/>
          <ac:picMkLst>
            <pc:docMk/>
            <pc:sldMk cId="2207227132" sldId="264"/>
            <ac:picMk id="1028" creationId="{2C371D5F-C0F8-A9F0-1DBD-377146F73B6E}"/>
          </ac:picMkLst>
        </pc:picChg>
        <pc:picChg chg="add del mod">
          <ac:chgData name="Lorenzo Taddei" userId="30bf616d265f9878" providerId="LiveId" clId="{B0E7543E-375A-426C-9D12-7BAA98C07228}" dt="2023-02-05T17:08:06.792" v="1767" actId="478"/>
          <ac:picMkLst>
            <pc:docMk/>
            <pc:sldMk cId="2207227132" sldId="264"/>
            <ac:picMk id="1030" creationId="{F962E56B-B5CC-FBA8-532A-B9AC4E16AA7B}"/>
          </ac:picMkLst>
        </pc:picChg>
        <pc:picChg chg="add mod">
          <ac:chgData name="Lorenzo Taddei" userId="30bf616d265f9878" providerId="LiveId" clId="{B0E7543E-375A-426C-9D12-7BAA98C07228}" dt="2023-02-05T18:37:48.049" v="2499" actId="1076"/>
          <ac:picMkLst>
            <pc:docMk/>
            <pc:sldMk cId="2207227132" sldId="264"/>
            <ac:picMk id="1032" creationId="{E3757CFD-2A2F-D927-ED18-D00E48B1A48B}"/>
          </ac:picMkLst>
        </pc:picChg>
        <pc:picChg chg="del">
          <ac:chgData name="Lorenzo Taddei" userId="30bf616d265f9878" providerId="LiveId" clId="{B0E7543E-375A-426C-9D12-7BAA98C07228}" dt="2023-02-05T17:10:50.705" v="1825" actId="478"/>
          <ac:picMkLst>
            <pc:docMk/>
            <pc:sldMk cId="2207227132" sldId="264"/>
            <ac:picMk id="1034" creationId="{6FC2F5D3-00AE-CEE1-4815-C71779FCF7F6}"/>
          </ac:picMkLst>
        </pc:picChg>
        <pc:picChg chg="add mod">
          <ac:chgData name="Lorenzo Taddei" userId="30bf616d265f9878" providerId="LiveId" clId="{B0E7543E-375A-426C-9D12-7BAA98C07228}" dt="2023-02-05T18:37:48.049" v="2499" actId="1076"/>
          <ac:picMkLst>
            <pc:docMk/>
            <pc:sldMk cId="2207227132" sldId="264"/>
            <ac:picMk id="1036" creationId="{1A89D0EF-88D4-2E12-99C6-E701A1C0B241}"/>
          </ac:picMkLst>
        </pc:picChg>
      </pc:sldChg>
      <pc:sldChg chg="modSp add mod">
        <pc:chgData name="Lorenzo Taddei" userId="30bf616d265f9878" providerId="LiveId" clId="{B0E7543E-375A-426C-9D12-7BAA98C07228}" dt="2023-02-09T02:32:05.964" v="2917" actId="14100"/>
        <pc:sldMkLst>
          <pc:docMk/>
          <pc:sldMk cId="58817499" sldId="265"/>
        </pc:sldMkLst>
        <pc:spChg chg="mod">
          <ac:chgData name="Lorenzo Taddei" userId="30bf616d265f9878" providerId="LiveId" clId="{B0E7543E-375A-426C-9D12-7BAA98C07228}" dt="2023-02-09T02:31:55.984" v="2915" actId="14100"/>
          <ac:spMkLst>
            <pc:docMk/>
            <pc:sldMk cId="58817499" sldId="265"/>
            <ac:spMk id="2" creationId="{B1B66D29-2F61-0B90-1500-2529C6FF380B}"/>
          </ac:spMkLst>
        </pc:spChg>
        <pc:spChg chg="mod">
          <ac:chgData name="Lorenzo Taddei" userId="30bf616d265f9878" providerId="LiveId" clId="{B0E7543E-375A-426C-9D12-7BAA98C07228}" dt="2023-02-09T02:31:55.984" v="2915" actId="14100"/>
          <ac:spMkLst>
            <pc:docMk/>
            <pc:sldMk cId="58817499" sldId="265"/>
            <ac:spMk id="5" creationId="{B5267BBC-A4A2-664B-5EE8-EFB39FEAA3CD}"/>
          </ac:spMkLst>
        </pc:spChg>
        <pc:spChg chg="mod">
          <ac:chgData name="Lorenzo Taddei" userId="30bf616d265f9878" providerId="LiveId" clId="{B0E7543E-375A-426C-9D12-7BAA98C07228}" dt="2023-02-09T02:31:55.984" v="2915" actId="14100"/>
          <ac:spMkLst>
            <pc:docMk/>
            <pc:sldMk cId="58817499" sldId="265"/>
            <ac:spMk id="7" creationId="{8E70A448-9F87-30D3-7991-256A960A9089}"/>
          </ac:spMkLst>
        </pc:spChg>
        <pc:spChg chg="mod">
          <ac:chgData name="Lorenzo Taddei" userId="30bf616d265f9878" providerId="LiveId" clId="{B0E7543E-375A-426C-9D12-7BAA98C07228}" dt="2023-02-09T02:31:55.984" v="2915" actId="14100"/>
          <ac:spMkLst>
            <pc:docMk/>
            <pc:sldMk cId="58817499" sldId="265"/>
            <ac:spMk id="8" creationId="{38AF3C7A-7E60-5BAD-8A58-F987E86868F5}"/>
          </ac:spMkLst>
        </pc:spChg>
        <pc:spChg chg="mod">
          <ac:chgData name="Lorenzo Taddei" userId="30bf616d265f9878" providerId="LiveId" clId="{B0E7543E-375A-426C-9D12-7BAA98C07228}" dt="2023-02-09T02:31:55.984" v="2915" actId="14100"/>
          <ac:spMkLst>
            <pc:docMk/>
            <pc:sldMk cId="58817499" sldId="265"/>
            <ac:spMk id="9" creationId="{229D25DB-990D-751F-5A92-CF420F59FFDB}"/>
          </ac:spMkLst>
        </pc:spChg>
        <pc:spChg chg="mod">
          <ac:chgData name="Lorenzo Taddei" userId="30bf616d265f9878" providerId="LiveId" clId="{B0E7543E-375A-426C-9D12-7BAA98C07228}" dt="2023-02-09T02:31:55.984" v="2915" actId="14100"/>
          <ac:spMkLst>
            <pc:docMk/>
            <pc:sldMk cId="58817499" sldId="265"/>
            <ac:spMk id="10" creationId="{5FA75089-5D97-DA4D-1E2F-71A04D970F63}"/>
          </ac:spMkLst>
        </pc:spChg>
        <pc:spChg chg="mod">
          <ac:chgData name="Lorenzo Taddei" userId="30bf616d265f9878" providerId="LiveId" clId="{B0E7543E-375A-426C-9D12-7BAA98C07228}" dt="2023-02-09T02:32:05.964" v="2917" actId="14100"/>
          <ac:spMkLst>
            <pc:docMk/>
            <pc:sldMk cId="58817499" sldId="265"/>
            <ac:spMk id="11" creationId="{2168685E-4235-7D22-38E2-DD7E46A63DB6}"/>
          </ac:spMkLst>
        </pc:spChg>
        <pc:picChg chg="mod">
          <ac:chgData name="Lorenzo Taddei" userId="30bf616d265f9878" providerId="LiveId" clId="{B0E7543E-375A-426C-9D12-7BAA98C07228}" dt="2023-02-09T02:31:55.984" v="2915" actId="14100"/>
          <ac:picMkLst>
            <pc:docMk/>
            <pc:sldMk cId="58817499" sldId="265"/>
            <ac:picMk id="1026" creationId="{56D72FDC-3DE8-345B-63A9-686A1D0535A2}"/>
          </ac:picMkLst>
        </pc:picChg>
        <pc:picChg chg="mod">
          <ac:chgData name="Lorenzo Taddei" userId="30bf616d265f9878" providerId="LiveId" clId="{B0E7543E-375A-426C-9D12-7BAA98C07228}" dt="2023-02-09T02:31:55.984" v="2915" actId="14100"/>
          <ac:picMkLst>
            <pc:docMk/>
            <pc:sldMk cId="58817499" sldId="265"/>
            <ac:picMk id="1032" creationId="{E3757CFD-2A2F-D927-ED18-D00E48B1A48B}"/>
          </ac:picMkLst>
        </pc:picChg>
        <pc:picChg chg="mod">
          <ac:chgData name="Lorenzo Taddei" userId="30bf616d265f9878" providerId="LiveId" clId="{B0E7543E-375A-426C-9D12-7BAA98C07228}" dt="2023-02-09T02:31:55.984" v="2915" actId="14100"/>
          <ac:picMkLst>
            <pc:docMk/>
            <pc:sldMk cId="58817499" sldId="265"/>
            <ac:picMk id="1036" creationId="{1A89D0EF-88D4-2E12-99C6-E701A1C0B241}"/>
          </ac:picMkLst>
        </pc:picChg>
      </pc:sldChg>
      <pc:sldChg chg="addSp delSp modSp add mod">
        <pc:chgData name="Lorenzo Taddei" userId="30bf616d265f9878" providerId="LiveId" clId="{B0E7543E-375A-426C-9D12-7BAA98C07228}" dt="2023-02-05T18:02:40.933" v="2470" actId="1076"/>
        <pc:sldMkLst>
          <pc:docMk/>
          <pc:sldMk cId="388523850" sldId="266"/>
        </pc:sldMkLst>
        <pc:spChg chg="add del mod">
          <ac:chgData name="Lorenzo Taddei" userId="30bf616d265f9878" providerId="LiveId" clId="{B0E7543E-375A-426C-9D12-7BAA98C07228}" dt="2023-02-05T17:49:59.337" v="2239"/>
          <ac:spMkLst>
            <pc:docMk/>
            <pc:sldMk cId="388523850" sldId="266"/>
            <ac:spMk id="3" creationId="{9812D0CD-313D-256E-B9C4-9D6E9C67057F}"/>
          </ac:spMkLst>
        </pc:spChg>
        <pc:spChg chg="add del mod">
          <ac:chgData name="Lorenzo Taddei" userId="30bf616d265f9878" providerId="LiveId" clId="{B0E7543E-375A-426C-9D12-7BAA98C07228}" dt="2023-02-05T17:51:14.115" v="2250" actId="478"/>
          <ac:spMkLst>
            <pc:docMk/>
            <pc:sldMk cId="388523850" sldId="266"/>
            <ac:spMk id="4" creationId="{8F330C8F-FBB2-434D-E73C-62E320B01FCA}"/>
          </ac:spMkLst>
        </pc:spChg>
        <pc:spChg chg="mod">
          <ac:chgData name="Lorenzo Taddei" userId="30bf616d265f9878" providerId="LiveId" clId="{B0E7543E-375A-426C-9D12-7BAA98C07228}" dt="2023-02-05T18:02:40.933" v="2470" actId="1076"/>
          <ac:spMkLst>
            <pc:docMk/>
            <pc:sldMk cId="388523850" sldId="266"/>
            <ac:spMk id="5" creationId="{B5267BBC-A4A2-664B-5EE8-EFB39FEAA3CD}"/>
          </ac:spMkLst>
        </pc:spChg>
        <pc:spChg chg="add mod">
          <ac:chgData name="Lorenzo Taddei" userId="30bf616d265f9878" providerId="LiveId" clId="{B0E7543E-375A-426C-9D12-7BAA98C07228}" dt="2023-02-05T17:57:58.197" v="2276" actId="1076"/>
          <ac:spMkLst>
            <pc:docMk/>
            <pc:sldMk cId="388523850" sldId="266"/>
            <ac:spMk id="6" creationId="{11D2B65F-4DF0-A2E5-4FAA-F0F1A6469506}"/>
          </ac:spMkLst>
        </pc:spChg>
        <pc:spChg chg="mod">
          <ac:chgData name="Lorenzo Taddei" userId="30bf616d265f9878" providerId="LiveId" clId="{B0E7543E-375A-426C-9D12-7BAA98C07228}" dt="2023-02-05T17:54:24.270" v="2255" actId="14100"/>
          <ac:spMkLst>
            <pc:docMk/>
            <pc:sldMk cId="388523850" sldId="266"/>
            <ac:spMk id="8" creationId="{38AF3C7A-7E60-5BAD-8A58-F987E86868F5}"/>
          </ac:spMkLst>
        </pc:spChg>
        <pc:spChg chg="mod">
          <ac:chgData name="Lorenzo Taddei" userId="30bf616d265f9878" providerId="LiveId" clId="{B0E7543E-375A-426C-9D12-7BAA98C07228}" dt="2023-02-05T17:54:28.437" v="2257" actId="14100"/>
          <ac:spMkLst>
            <pc:docMk/>
            <pc:sldMk cId="388523850" sldId="266"/>
            <ac:spMk id="10" creationId="{5FA75089-5D97-DA4D-1E2F-71A04D970F63}"/>
          </ac:spMkLst>
        </pc:spChg>
        <pc:picChg chg="mod">
          <ac:chgData name="Lorenzo Taddei" userId="30bf616d265f9878" providerId="LiveId" clId="{B0E7543E-375A-426C-9D12-7BAA98C07228}" dt="2023-02-05T17:34:16.477" v="2098" actId="1076"/>
          <ac:picMkLst>
            <pc:docMk/>
            <pc:sldMk cId="388523850" sldId="266"/>
            <ac:picMk id="12" creationId="{0A713FAA-2D69-4D67-0B62-4738ACC828E1}"/>
          </ac:picMkLst>
        </pc:picChg>
        <pc:picChg chg="del">
          <ac:chgData name="Lorenzo Taddei" userId="30bf616d265f9878" providerId="LiveId" clId="{B0E7543E-375A-426C-9D12-7BAA98C07228}" dt="2023-02-05T17:34:03.723" v="2095" actId="478"/>
          <ac:picMkLst>
            <pc:docMk/>
            <pc:sldMk cId="388523850" sldId="266"/>
            <ac:picMk id="13" creationId="{E4E82E72-0DE2-7940-0D99-D3168E586E77}"/>
          </ac:picMkLst>
        </pc:picChg>
        <pc:picChg chg="add del mod">
          <ac:chgData name="Lorenzo Taddei" userId="30bf616d265f9878" providerId="LiveId" clId="{B0E7543E-375A-426C-9D12-7BAA98C07228}" dt="2023-02-05T17:51:15.723" v="2251" actId="478"/>
          <ac:picMkLst>
            <pc:docMk/>
            <pc:sldMk cId="388523850" sldId="266"/>
            <ac:picMk id="4098" creationId="{45EB6310-FDE8-4E46-257A-BBB6142FDF7B}"/>
          </ac:picMkLst>
        </pc:picChg>
        <pc:picChg chg="add del mod">
          <ac:chgData name="Lorenzo Taddei" userId="30bf616d265f9878" providerId="LiveId" clId="{B0E7543E-375A-426C-9D12-7BAA98C07228}" dt="2023-02-05T17:55:11.512" v="2260" actId="478"/>
          <ac:picMkLst>
            <pc:docMk/>
            <pc:sldMk cId="388523850" sldId="266"/>
            <ac:picMk id="4100" creationId="{3439BDDD-3646-3B21-7BD1-EAB3FA8C7810}"/>
          </ac:picMkLst>
        </pc:picChg>
      </pc:sldChg>
      <pc:sldChg chg="addSp delSp modSp add mod">
        <pc:chgData name="Lorenzo Taddei" userId="30bf616d265f9878" providerId="LiveId" clId="{B0E7543E-375A-426C-9D12-7BAA98C07228}" dt="2023-02-05T18:02:08.497" v="2457"/>
        <pc:sldMkLst>
          <pc:docMk/>
          <pc:sldMk cId="188885032" sldId="267"/>
        </pc:sldMkLst>
        <pc:spChg chg="mod">
          <ac:chgData name="Lorenzo Taddei" userId="30bf616d265f9878" providerId="LiveId" clId="{B0E7543E-375A-426C-9D12-7BAA98C07228}" dt="2023-02-05T17:40:45.590" v="2183" actId="207"/>
          <ac:spMkLst>
            <pc:docMk/>
            <pc:sldMk cId="188885032" sldId="267"/>
            <ac:spMk id="2" creationId="{B1B66D29-2F61-0B90-1500-2529C6FF380B}"/>
          </ac:spMkLst>
        </pc:spChg>
        <pc:spChg chg="add mod">
          <ac:chgData name="Lorenzo Taddei" userId="30bf616d265f9878" providerId="LiveId" clId="{B0E7543E-375A-426C-9D12-7BAA98C07228}" dt="2023-02-05T18:02:08.497" v="2457"/>
          <ac:spMkLst>
            <pc:docMk/>
            <pc:sldMk cId="188885032" sldId="267"/>
            <ac:spMk id="4" creationId="{447DB6A2-F42E-2F11-E1EF-F2337C75A795}"/>
          </ac:spMkLst>
        </pc:spChg>
        <pc:spChg chg="del mod">
          <ac:chgData name="Lorenzo Taddei" userId="30bf616d265f9878" providerId="LiveId" clId="{B0E7543E-375A-426C-9D12-7BAA98C07228}" dt="2023-02-05T18:02:08.040" v="2456" actId="478"/>
          <ac:spMkLst>
            <pc:docMk/>
            <pc:sldMk cId="188885032" sldId="267"/>
            <ac:spMk id="5" creationId="{B5267BBC-A4A2-664B-5EE8-EFB39FEAA3CD}"/>
          </ac:spMkLst>
        </pc:spChg>
        <pc:picChg chg="add mod">
          <ac:chgData name="Lorenzo Taddei" userId="30bf616d265f9878" providerId="LiveId" clId="{B0E7543E-375A-426C-9D12-7BAA98C07228}" dt="2023-02-05T17:44:56.344" v="2197" actId="14100"/>
          <ac:picMkLst>
            <pc:docMk/>
            <pc:sldMk cId="188885032" sldId="267"/>
            <ac:picMk id="3" creationId="{9EF748F2-F390-EF79-BDAC-58B1BB069F9B}"/>
          </ac:picMkLst>
        </pc:picChg>
        <pc:picChg chg="del">
          <ac:chgData name="Lorenzo Taddei" userId="30bf616d265f9878" providerId="LiveId" clId="{B0E7543E-375A-426C-9D12-7BAA98C07228}" dt="2023-02-05T17:42:56.139" v="2188" actId="478"/>
          <ac:picMkLst>
            <pc:docMk/>
            <pc:sldMk cId="188885032" sldId="267"/>
            <ac:picMk id="1028" creationId="{2C371D5F-C0F8-A9F0-1DBD-377146F73B6E}"/>
          </ac:picMkLst>
        </pc:picChg>
        <pc:picChg chg="del">
          <ac:chgData name="Lorenzo Taddei" userId="30bf616d265f9878" providerId="LiveId" clId="{B0E7543E-375A-426C-9D12-7BAA98C07228}" dt="2023-02-05T17:43:06.522" v="2193" actId="478"/>
          <ac:picMkLst>
            <pc:docMk/>
            <pc:sldMk cId="188885032" sldId="267"/>
            <ac:picMk id="1034" creationId="{6FC2F5D3-00AE-CEE1-4815-C71779FCF7F6}"/>
          </ac:picMkLst>
        </pc:picChg>
        <pc:picChg chg="add mod">
          <ac:chgData name="Lorenzo Taddei" userId="30bf616d265f9878" providerId="LiveId" clId="{B0E7543E-375A-426C-9D12-7BAA98C07228}" dt="2023-02-05T17:45:40.253" v="2202"/>
          <ac:picMkLst>
            <pc:docMk/>
            <pc:sldMk cId="188885032" sldId="267"/>
            <ac:picMk id="2050" creationId="{AE9EA912-C5FA-C6EF-F6F4-435A0D3B9D71}"/>
          </ac:picMkLst>
        </pc:picChg>
      </pc:sldChg>
      <pc:sldChg chg="modSp add del mod">
        <pc:chgData name="Lorenzo Taddei" userId="30bf616d265f9878" providerId="LiveId" clId="{B0E7543E-375A-426C-9D12-7BAA98C07228}" dt="2023-02-05T17:36:40.225" v="2120" actId="47"/>
        <pc:sldMkLst>
          <pc:docMk/>
          <pc:sldMk cId="269231321" sldId="267"/>
        </pc:sldMkLst>
        <pc:spChg chg="mod">
          <ac:chgData name="Lorenzo Taddei" userId="30bf616d265f9878" providerId="LiveId" clId="{B0E7543E-375A-426C-9D12-7BAA98C07228}" dt="2023-02-05T17:36:37.651" v="2119" actId="20577"/>
          <ac:spMkLst>
            <pc:docMk/>
            <pc:sldMk cId="269231321" sldId="267"/>
            <ac:spMk id="5" creationId="{B5267BBC-A4A2-664B-5EE8-EFB39FEAA3CD}"/>
          </ac:spMkLst>
        </pc:spChg>
      </pc:sldChg>
      <pc:sldChg chg="addSp delSp modSp add mod">
        <pc:chgData name="Lorenzo Taddei" userId="30bf616d265f9878" providerId="LiveId" clId="{B0E7543E-375A-426C-9D12-7BAA98C07228}" dt="2023-02-06T00:05:33.358" v="2695" actId="1076"/>
        <pc:sldMkLst>
          <pc:docMk/>
          <pc:sldMk cId="575918790" sldId="268"/>
        </pc:sldMkLst>
        <pc:spChg chg="add del">
          <ac:chgData name="Lorenzo Taddei" userId="30bf616d265f9878" providerId="LiveId" clId="{B0E7543E-375A-426C-9D12-7BAA98C07228}" dt="2023-02-05T23:46:53.665" v="2509" actId="478"/>
          <ac:spMkLst>
            <pc:docMk/>
            <pc:sldMk cId="575918790" sldId="268"/>
            <ac:spMk id="2" creationId="{B1B66D29-2F61-0B90-1500-2529C6FF380B}"/>
          </ac:spMkLst>
        </pc:spChg>
        <pc:spChg chg="add del mod">
          <ac:chgData name="Lorenzo Taddei" userId="30bf616d265f9878" providerId="LiveId" clId="{B0E7543E-375A-426C-9D12-7BAA98C07228}" dt="2023-02-05T23:46:29.227" v="2504"/>
          <ac:spMkLst>
            <pc:docMk/>
            <pc:sldMk cId="575918790" sldId="268"/>
            <ac:spMk id="3" creationId="{D5E7AE55-C2FC-1B03-94DD-431247F1CE4D}"/>
          </ac:spMkLst>
        </pc:spChg>
        <pc:spChg chg="add mod ord">
          <ac:chgData name="Lorenzo Taddei" userId="30bf616d265f9878" providerId="LiveId" clId="{B0E7543E-375A-426C-9D12-7BAA98C07228}" dt="2023-02-05T23:52:28.359" v="2547" actId="1076"/>
          <ac:spMkLst>
            <pc:docMk/>
            <pc:sldMk cId="575918790" sldId="268"/>
            <ac:spMk id="4" creationId="{05844E6A-AF22-CAF6-A23B-59CB02ACCDD2}"/>
          </ac:spMkLst>
        </pc:spChg>
        <pc:spChg chg="mod">
          <ac:chgData name="Lorenzo Taddei" userId="30bf616d265f9878" providerId="LiveId" clId="{B0E7543E-375A-426C-9D12-7BAA98C07228}" dt="2023-02-05T23:47:01.663" v="2510" actId="20577"/>
          <ac:spMkLst>
            <pc:docMk/>
            <pc:sldMk cId="575918790" sldId="268"/>
            <ac:spMk id="5" creationId="{B5267BBC-A4A2-664B-5EE8-EFB39FEAA3CD}"/>
          </ac:spMkLst>
        </pc:spChg>
        <pc:spChg chg="mod">
          <ac:chgData name="Lorenzo Taddei" userId="30bf616d265f9878" providerId="LiveId" clId="{B0E7543E-375A-426C-9D12-7BAA98C07228}" dt="2023-02-05T23:50:00.119" v="2521" actId="14100"/>
          <ac:spMkLst>
            <pc:docMk/>
            <pc:sldMk cId="575918790" sldId="268"/>
            <ac:spMk id="8" creationId="{38AF3C7A-7E60-5BAD-8A58-F987E86868F5}"/>
          </ac:spMkLst>
        </pc:spChg>
        <pc:spChg chg="mod">
          <ac:chgData name="Lorenzo Taddei" userId="30bf616d265f9878" providerId="LiveId" clId="{B0E7543E-375A-426C-9D12-7BAA98C07228}" dt="2023-02-05T23:50:00.119" v="2521" actId="14100"/>
          <ac:spMkLst>
            <pc:docMk/>
            <pc:sldMk cId="575918790" sldId="268"/>
            <ac:spMk id="10" creationId="{5FA75089-5D97-DA4D-1E2F-71A04D970F63}"/>
          </ac:spMkLst>
        </pc:spChg>
        <pc:spChg chg="add del mod">
          <ac:chgData name="Lorenzo Taddei" userId="30bf616d265f9878" providerId="LiveId" clId="{B0E7543E-375A-426C-9D12-7BAA98C07228}" dt="2023-02-06T00:04:50.565" v="2690" actId="478"/>
          <ac:spMkLst>
            <pc:docMk/>
            <pc:sldMk cId="575918790" sldId="268"/>
            <ac:spMk id="13" creationId="{1F89585D-0F01-79A3-11B9-C977DCC4657C}"/>
          </ac:spMkLst>
        </pc:spChg>
        <pc:spChg chg="add mod">
          <ac:chgData name="Lorenzo Taddei" userId="30bf616d265f9878" providerId="LiveId" clId="{B0E7543E-375A-426C-9D12-7BAA98C07228}" dt="2023-02-06T00:05:33.358" v="2695" actId="1076"/>
          <ac:spMkLst>
            <pc:docMk/>
            <pc:sldMk cId="575918790" sldId="268"/>
            <ac:spMk id="14" creationId="{507AD2A2-510E-900C-A055-E55D5B144E15}"/>
          </ac:spMkLst>
        </pc:spChg>
        <pc:picChg chg="add del mod">
          <ac:chgData name="Lorenzo Taddei" userId="30bf616d265f9878" providerId="LiveId" clId="{B0E7543E-375A-426C-9D12-7BAA98C07228}" dt="2023-02-05T23:50:03.607" v="2524" actId="478"/>
          <ac:picMkLst>
            <pc:docMk/>
            <pc:sldMk cId="575918790" sldId="268"/>
            <ac:picMk id="11" creationId="{07A6E9BE-A6BC-F29F-54FF-A7140AC034CA}"/>
          </ac:picMkLst>
        </pc:picChg>
        <pc:picChg chg="add del">
          <ac:chgData name="Lorenzo Taddei" userId="30bf616d265f9878" providerId="LiveId" clId="{B0E7543E-375A-426C-9D12-7BAA98C07228}" dt="2023-02-05T23:48:31.325" v="2512"/>
          <ac:picMkLst>
            <pc:docMk/>
            <pc:sldMk cId="575918790" sldId="268"/>
            <ac:picMk id="1026" creationId="{378A7792-71F1-7AD9-ED90-C16343E2FC88}"/>
          </ac:picMkLst>
        </pc:picChg>
      </pc:sldChg>
      <pc:sldChg chg="modSp add setBg">
        <pc:chgData name="Lorenzo Taddei" userId="30bf616d265f9878" providerId="LiveId" clId="{B0E7543E-375A-426C-9D12-7BAA98C07228}" dt="2023-02-06T14:48:20.499" v="2912" actId="1037"/>
        <pc:sldMkLst>
          <pc:docMk/>
          <pc:sldMk cId="2104878035" sldId="269"/>
        </pc:sldMkLst>
        <pc:spChg chg="mod">
          <ac:chgData name="Lorenzo Taddei" userId="30bf616d265f9878" providerId="LiveId" clId="{B0E7543E-375A-426C-9D12-7BAA98C07228}" dt="2023-02-06T14:48:07.504" v="2899" actId="1035"/>
          <ac:spMkLst>
            <pc:docMk/>
            <pc:sldMk cId="2104878035" sldId="269"/>
            <ac:spMk id="7" creationId="{8E70A448-9F87-30D3-7991-256A960A9089}"/>
          </ac:spMkLst>
        </pc:spChg>
        <pc:spChg chg="mod">
          <ac:chgData name="Lorenzo Taddei" userId="30bf616d265f9878" providerId="LiveId" clId="{B0E7543E-375A-426C-9D12-7BAA98C07228}" dt="2023-02-06T14:48:20.499" v="2912" actId="1037"/>
          <ac:spMkLst>
            <pc:docMk/>
            <pc:sldMk cId="2104878035" sldId="269"/>
            <ac:spMk id="8" creationId="{38AF3C7A-7E60-5BAD-8A58-F987E86868F5}"/>
          </ac:spMkLst>
        </pc:spChg>
        <pc:spChg chg="mod">
          <ac:chgData name="Lorenzo Taddei" userId="30bf616d265f9878" providerId="LiveId" clId="{B0E7543E-375A-426C-9D12-7BAA98C07228}" dt="2023-02-06T14:48:07.504" v="2899" actId="1035"/>
          <ac:spMkLst>
            <pc:docMk/>
            <pc:sldMk cId="2104878035" sldId="269"/>
            <ac:spMk id="9" creationId="{229D25DB-990D-751F-5A92-CF420F59FFDB}"/>
          </ac:spMkLst>
        </pc:spChg>
        <pc:spChg chg="mod">
          <ac:chgData name="Lorenzo Taddei" userId="30bf616d265f9878" providerId="LiveId" clId="{B0E7543E-375A-426C-9D12-7BAA98C07228}" dt="2023-02-06T14:48:20.499" v="2912" actId="1037"/>
          <ac:spMkLst>
            <pc:docMk/>
            <pc:sldMk cId="2104878035" sldId="269"/>
            <ac:spMk id="10" creationId="{5FA75089-5D97-DA4D-1E2F-71A04D970F63}"/>
          </ac:spMkLst>
        </pc:spChg>
        <pc:picChg chg="mod">
          <ac:chgData name="Lorenzo Taddei" userId="30bf616d265f9878" providerId="LiveId" clId="{B0E7543E-375A-426C-9D12-7BAA98C07228}" dt="2023-02-06T14:48:20.499" v="2912" actId="1037"/>
          <ac:picMkLst>
            <pc:docMk/>
            <pc:sldMk cId="2104878035" sldId="269"/>
            <ac:picMk id="13" creationId="{2B001957-AA95-55F4-AB88-59EC3EE74822}"/>
          </ac:picMkLst>
        </pc:picChg>
        <pc:picChg chg="mod">
          <ac:chgData name="Lorenzo Taddei" userId="30bf616d265f9878" providerId="LiveId" clId="{B0E7543E-375A-426C-9D12-7BAA98C07228}" dt="2023-02-06T14:48:20.499" v="2912" actId="1037"/>
          <ac:picMkLst>
            <pc:docMk/>
            <pc:sldMk cId="2104878035" sldId="269"/>
            <ac:picMk id="1026" creationId="{A376394A-ACB1-FB37-7457-E934FB8C9999}"/>
          </ac:picMkLst>
        </pc:picChg>
        <pc:picChg chg="mod">
          <ac:chgData name="Lorenzo Taddei" userId="30bf616d265f9878" providerId="LiveId" clId="{B0E7543E-375A-426C-9D12-7BAA98C07228}" dt="2023-02-06T14:48:07.504" v="2899" actId="1035"/>
          <ac:picMkLst>
            <pc:docMk/>
            <pc:sldMk cId="2104878035" sldId="269"/>
            <ac:picMk id="4098" creationId="{4705F611-035F-0AF3-A1A6-8FC5E695C44E}"/>
          </ac:picMkLst>
        </pc:picChg>
        <pc:picChg chg="mod">
          <ac:chgData name="Lorenzo Taddei" userId="30bf616d265f9878" providerId="LiveId" clId="{B0E7543E-375A-426C-9D12-7BAA98C07228}" dt="2023-02-06T14:48:07.504" v="2899" actId="1035"/>
          <ac:picMkLst>
            <pc:docMk/>
            <pc:sldMk cId="2104878035" sldId="269"/>
            <ac:picMk id="4100" creationId="{3CA49B5C-839E-E677-62CE-ABF25D83F7AF}"/>
          </ac:picMkLst>
        </pc:picChg>
        <pc:inkChg chg="mod">
          <ac:chgData name="Lorenzo Taddei" userId="30bf616d265f9878" providerId="LiveId" clId="{B0E7543E-375A-426C-9D12-7BAA98C07228}" dt="2023-02-06T14:48:07.504" v="2899" actId="1035"/>
          <ac:inkMkLst>
            <pc:docMk/>
            <pc:sldMk cId="2104878035" sldId="269"/>
            <ac:inkMk id="33" creationId="{64AF67EE-A7D8-517D-6163-3CF262FA7CA8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7T18:07:45.9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7T18:09:05.203"/>
    </inkml:context>
    <inkml:brush xml:id="br0">
      <inkml:brushProperty name="width" value="0.05" units="cm"/>
      <inkml:brushProperty name="height" value="0.05" units="cm"/>
      <inkml:brushProperty name="color" value="#1E2319"/>
    </inkml:brush>
  </inkml:definitions>
  <inkml:trace contextRef="#ctx0" brushRef="#br0">439 1406 7065,'-4'-2'19014,"-9"-10"-17473,-4-6-527,-2 1 1,-30-24-1,29 25-376,0 0-1,-32-36 0,47 46-624,0 0 0,1 0 0,0 0-1,0-1 1,1 1 0,0-1 0,0 0-1,0 0 1,1 0 0,0 0 0,0-1 0,1 1-1,0-1 1,0-8 0,1 5-13,1 0 0,0 0 0,1 0 0,0 0 0,0 1 0,6-15 0,3-1 0,18-30 0,-27 52 0,35-64 0,28-53 0,52-132 0,-107 222 0,-1-2 0,-2 1 0,-1-1 0,-1 0 0,-2-1 0,-2-49 0,-2 74 0,1 0 0,-2 0 0,1 0 0,-2 0 0,1 1 0,-1-1 0,0 1 0,-1-1 0,1 1 0,-2 0 0,1 1 0,-1-1 0,-1 1 0,1 0 0,-1 0 0,0 0 0,-1 1 0,-12-10 0,9 8 0,0 1 0,-1 0 0,0 1 0,0 0 0,-1 1 0,1 0 0,-1 1 0,0 0 0,0 1 0,-1 0 0,1 1 0,-25-1 0,25 3 0,-1 0 0,1 1 0,-1 1 0,1 0 0,-1 1 0,1 0 0,0 1 0,0 1 0,1 0 0,-1 0 0,1 1 0,-14 9 0,18-9 0,0 0 0,0 0 0,0 0 0,1 1 0,0 0 0,0 0 0,1 1 0,0 0 0,0 0 0,1 0 0,0 0 0,0 1 0,1-1 0,0 1 0,1 0 0,0 0 0,-2 15 0,2-10 0,1 0 0,1 0 0,0 0 0,1 1 0,0-1 0,6 25 0,-4-32 0,-1 1 0,1-1 0,0 1 0,1-1 0,0 0 0,0-1 0,1 1 0,0-1 0,0 0 0,0 0 0,1 0 0,0 0 0,10 7 0,2-2 0,0 0 0,0-1 0,1 0 0,1-2 0,0 0 0,20 4 0,132 25 0,-105-24 0,9 0 0,110 4 0,78-13 0,-24-1 0,-218-2 0,1 1 0,0 1 0,0 1 0,-1 1 0,0 1 0,0 0 0,-1 2 0,24 12 0,-32-13 0,1 1 0,-1 1 0,-1 0 0,0 0 0,0 1 0,-1 1 0,0 0 0,-1 1 0,-1-1 0,1 2 0,-2 0 0,14 26 0,47 133 0,-49-118 0,1 0 0,42 73 0,-42-92 0,2-1 0,1-1 0,1-1 0,36 35 0,-45-53 0,1 0 0,0 0 0,1-2 0,0 0 0,1-1 0,0-1 0,1 0 0,0-2 0,34 10 0,-17-10 0,-1-1 0,1-2 0,0-2 0,46-1 0,-78-2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7T18:07:45.92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24,'0'0'0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1-27T18:09:05.203"/>
    </inkml:context>
    <inkml:brush xml:id="br0">
      <inkml:brushProperty name="width" value="0.05" units="cm"/>
      <inkml:brushProperty name="height" value="0.05" units="cm"/>
      <inkml:brushProperty name="color" value="#1E2319"/>
    </inkml:brush>
  </inkml:definitions>
  <inkml:trace contextRef="#ctx0" brushRef="#br0">439 1406 7065,'-4'-2'19014,"-9"-10"-17473,-4-6-527,-2 1 1,-30-24-1,29 25-376,0 0-1,-32-36 0,47 46-624,0 0 0,1 0 0,0 0-1,0-1 1,1 1 0,0-1 0,0 0-1,0 0 1,1 0 0,0 0 0,0-1 0,1 1-1,0-1 1,0-8 0,1 5-13,1 0 0,0 0 0,1 0 0,0 0 0,0 1 0,6-15 0,3-1 0,18-30 0,-27 52 0,35-64 0,28-53 0,52-132 0,-107 222 0,-1-2 0,-2 1 0,-1-1 0,-1 0 0,-2-1 0,-2-49 0,-2 74 0,1 0 0,-2 0 0,1 0 0,-2 0 0,1 1 0,-1-1 0,0 1 0,-1-1 0,1 1 0,-2 0 0,1 1 0,-1-1 0,-1 1 0,1 0 0,-1 0 0,0 0 0,-1 1 0,-12-10 0,9 8 0,0 1 0,-1 0 0,0 1 0,0 0 0,-1 1 0,1 0 0,-1 1 0,0 0 0,0 1 0,-1 0 0,1 1 0,-25-1 0,25 3 0,-1 0 0,1 1 0,-1 1 0,1 0 0,-1 1 0,1 0 0,0 1 0,0 1 0,1 0 0,-1 0 0,1 1 0,-14 9 0,18-9 0,0 0 0,0 0 0,0 0 0,1 1 0,0 0 0,0 0 0,1 1 0,0 0 0,0 0 0,1 0 0,0 0 0,0 1 0,1-1 0,0 1 0,1 0 0,0 0 0,-2 15 0,2-10 0,1 0 0,1 0 0,0 0 0,1 1 0,0-1 0,6 25 0,-4-32 0,-1 1 0,1-1 0,0 1 0,1-1 0,0 0 0,0-1 0,1 1 0,0-1 0,0 0 0,0 0 0,1 0 0,0 0 0,10 7 0,2-2 0,0 0 0,0-1 0,1 0 0,1-2 0,0 0 0,20 4 0,132 25 0,-105-24 0,9 0 0,110 4 0,78-13 0,-24-1 0,-218-2 0,1 1 0,0 1 0,0 1 0,-1 1 0,0 1 0,0 0 0,-1 2 0,24 12 0,-32-13 0,1 1 0,-1 1 0,-1 0 0,0 0 0,0 1 0,-1 1 0,0 0 0,-1 1 0,-1-1 0,1 2 0,-2 0 0,14 26 0,47 133 0,-49-118 0,1 0 0,42 73 0,-42-92 0,2-1 0,1-1 0,1-1 0,36 35 0,-45-53 0,1 0 0,0 0 0,1-2 0,0 0 0,1-1 0,0-1 0,1 0 0,0-2 0,34 10 0,-17-10 0,-1-1 0,1-2 0,0-2 0,46-1 0,-78-2 0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CF4A3-975B-594D-59C6-2216796D7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4D3A93-277B-66E4-959D-3C9ECC729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64A44-E4AC-0EEA-B652-9F8C66C44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FA1BC-5431-C6CF-761B-9BC64B60F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D72DB-1C74-DC25-9C14-719ECABA6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6971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9CEC-6400-CC88-B21E-AC7579634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038EB-6B92-644C-ACA7-8FE79480B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F4F70-CEC1-E011-78E1-2AF8BDB09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F56E1-3A67-6AFE-6B6E-0BEF94CCD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BB0DA-6CB3-6177-C500-F0A72BE34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377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9B5B4A-6D09-38D8-81BB-19649C4D5B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0E09E-4460-6DE3-2582-33215892F9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00759-7A93-6A34-B043-0E1DD0280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44C92-6556-6D9B-276F-3EC85DE18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D3025-E134-2A16-CEB6-82FDA2C06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2967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FA219-668C-4F2F-74D6-3EF4BF2F1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B8017-633F-2FAA-7FDB-72531ED9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5E4A2-9E8A-8D60-B36B-43D816A3C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5AF8C-087D-8B75-7A3E-EF4033E98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6BF02-6097-EFAF-CEEF-F49786DF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7007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E96AD-145C-14F4-9228-008BF1A2F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37317-0275-651C-ABE8-0CC5A6318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061EE-475E-C1C7-238F-96963E41F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F25C9-9569-CAE6-645A-64FDABC7B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31805-45D7-5550-6BCB-2A0E7984D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6751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61268-84FF-AD8C-1731-3F07B2AD4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B28E6-F684-8912-7AA4-45FE0A7FF3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D0D44-5B74-D5C1-DE0F-B23F98366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856609-B6CC-BB89-7DA3-348566398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C719F-9400-DF7C-ED49-4861B4A60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44E40-5162-FF04-C2EE-A5D041839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149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3D800-366B-D5D2-E7E2-7FAB9A3BE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8FD93-AF87-BD70-DC28-C9E13746B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BC084A-0198-AE39-A051-69339D6EF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C0195-2E83-A12C-C1A1-FBA69D3C1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C996C-9C41-C5D0-8320-DA10EB3CF9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61413-FA60-50AE-91A3-F8D6448F8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98633-6A6F-633F-8147-2020FACE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EDA239-EAD6-90E5-EB43-A049B6461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0176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72876-41DC-33BA-EF8A-95BBBC837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6A6ABB-3131-9C86-83CE-341524584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E93E6-6800-FD53-667F-C56BD82C8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AAD936-A9BA-BADB-47DA-438AEE63E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2116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F07D28-0110-0CC1-5B05-BFEFD65F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62D216-7ACF-426E-0560-7E970A866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A38780-27D8-2341-2306-97681397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4650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B9D30-03CF-CA79-3BB3-6892EFB23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8D94B-9484-CACE-3FCC-61ACDB98B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4DBB57-BA44-B5BA-0538-8CD2B8828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B7883-5486-3543-83CB-E86EA9BD2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7E2B31-4639-59F8-158E-CC2619F6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756C3-6339-71AF-4681-5AFB678E4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1698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E199C-CB71-81BC-7BDE-B364FA2D2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434107-CE1D-CB60-5B7A-DFDACACFAB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1BA80-BC1A-7EE8-9A5F-714780FD4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851BA9-5281-89A3-8035-22B0E89DC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0137-FE02-5339-2651-41C44ACC8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40081-BB27-3F11-FEEC-DC2DB744F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4417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A5BC27-8BA2-136E-7B34-60B4AFC7F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A17480-2A48-75C7-1675-4D2837232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A637A-67B7-1AFB-3A5F-1B3B30998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1C68B-442C-4A53-9DF5-EA671E8E917A}" type="datetimeFigureOut">
              <a:rPr lang="it-IT" smtClean="0"/>
              <a:t>08/02/2023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555F8-6ADF-E680-7E2D-A09BA14745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1B443-8B70-8148-9F16-733933DC4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895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.xm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customXml" Target="../ink/ink1.xml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customXml" Target="../ink/ink3.xml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B66D29-2F61-0B90-1500-2529C6FF380B}"/>
              </a:ext>
            </a:extLst>
          </p:cNvPr>
          <p:cNvSpPr/>
          <p:nvPr/>
        </p:nvSpPr>
        <p:spPr>
          <a:xfrm>
            <a:off x="864780" y="0"/>
            <a:ext cx="10286999" cy="6115665"/>
          </a:xfrm>
          <a:prstGeom prst="rect">
            <a:avLst/>
          </a:prstGeom>
          <a:solidFill>
            <a:srgbClr val="ABDB41">
              <a:alpha val="8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148056" y="241522"/>
            <a:ext cx="3021537" cy="1398634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1136882" y="241522"/>
            <a:ext cx="3021537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7924994" y="4468683"/>
            <a:ext cx="3021537" cy="1398634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7913820" y="4468683"/>
            <a:ext cx="3021537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3" name="Picture 4" descr="RStudio Logo Usage Guidelines - RStudio">
            <a:extLst>
              <a:ext uri="{FF2B5EF4-FFF2-40B4-BE49-F238E27FC236}">
                <a16:creationId xmlns:a16="http://schemas.microsoft.com/office/drawing/2014/main" id="{2B001957-AA95-55F4-AB88-59EC3EE748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2767411" y="424807"/>
            <a:ext cx="1109053" cy="104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QL Database (generic) | Microsoft Azure Color">
            <a:extLst>
              <a:ext uri="{FF2B5EF4-FFF2-40B4-BE49-F238E27FC236}">
                <a16:creationId xmlns:a16="http://schemas.microsoft.com/office/drawing/2014/main" id="{A376394A-ACB1-FB37-7457-E934FB8C9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0525" y="443960"/>
            <a:ext cx="993757" cy="99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87925D-A37D-6F7E-A9A0-4A7C73BBBFBF}"/>
              </a:ext>
            </a:extLst>
          </p:cNvPr>
          <p:cNvSpPr txBox="1"/>
          <p:nvPr/>
        </p:nvSpPr>
        <p:spPr>
          <a:xfrm>
            <a:off x="1552494" y="1903670"/>
            <a:ext cx="89115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Customer Lifetime Value 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predictive model</a:t>
            </a:r>
            <a:endParaRPr lang="it-IT" sz="7200" dirty="0">
              <a:solidFill>
                <a:schemeClr val="tx1">
                  <a:lumMod val="85000"/>
                  <a:lumOff val="1500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  <p:pic>
        <p:nvPicPr>
          <p:cNvPr id="4098" name="Picture 2" descr="Games Transparent PNG Clipart Free Download - Free Transparent PNG Logos">
            <a:extLst>
              <a:ext uri="{FF2B5EF4-FFF2-40B4-BE49-F238E27FC236}">
                <a16:creationId xmlns:a16="http://schemas.microsoft.com/office/drawing/2014/main" id="{4705F611-035F-0AF3-A1A6-8FC5E695C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15959" y="4792229"/>
            <a:ext cx="1075088" cy="107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F36A1F46-7234-7025-E788-E306EF9C81D4}"/>
                  </a:ext>
                </a:extLst>
              </p14:cNvPr>
              <p14:cNvContentPartPr/>
              <p14:nvPr/>
            </p14:nvContentPartPr>
            <p14:xfrm>
              <a:off x="8195910" y="41316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F36A1F46-7234-7025-E788-E306EF9C81D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86910" y="412266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4100" name="Picture 4" descr="Smartphone Svg Png Icon Free Download (#488272) - OnlineWebFonts.COM">
            <a:extLst>
              <a:ext uri="{FF2B5EF4-FFF2-40B4-BE49-F238E27FC236}">
                <a16:creationId xmlns:a16="http://schemas.microsoft.com/office/drawing/2014/main" id="{3CA49B5C-839E-E677-62CE-ABF25D83F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9670823" y="4638224"/>
            <a:ext cx="681850" cy="1151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64AF67EE-A7D8-517D-6163-3CF262FA7CA8}"/>
                  </a:ext>
                </a:extLst>
              </p14:cNvPr>
              <p14:cNvContentPartPr/>
              <p14:nvPr/>
            </p14:nvContentPartPr>
            <p14:xfrm>
              <a:off x="8560948" y="4652970"/>
              <a:ext cx="863640" cy="5612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64AF67EE-A7D8-517D-6163-3CF262FA7CA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52308" y="4644330"/>
                <a:ext cx="881280" cy="57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26823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B66D29-2F61-0B90-1500-2529C6FF380B}"/>
              </a:ext>
            </a:extLst>
          </p:cNvPr>
          <p:cNvSpPr/>
          <p:nvPr/>
        </p:nvSpPr>
        <p:spPr>
          <a:xfrm>
            <a:off x="864780" y="0"/>
            <a:ext cx="10286999" cy="6115665"/>
          </a:xfrm>
          <a:prstGeom prst="rect">
            <a:avLst/>
          </a:prstGeom>
          <a:solidFill>
            <a:srgbClr val="D5B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148056" y="241522"/>
            <a:ext cx="3021537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1148056" y="241522"/>
            <a:ext cx="3010363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8707701" y="4468683"/>
            <a:ext cx="2227655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8707701" y="4468683"/>
            <a:ext cx="2227655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267BBC-A4A2-664B-5EE8-EFB39FEAA3CD}"/>
              </a:ext>
            </a:extLst>
          </p:cNvPr>
          <p:cNvSpPr txBox="1"/>
          <p:nvPr/>
        </p:nvSpPr>
        <p:spPr>
          <a:xfrm>
            <a:off x="1911602" y="1989199"/>
            <a:ext cx="836879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Data Visualizations</a:t>
            </a:r>
          </a:p>
          <a:p>
            <a:pPr algn="ctr"/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Power BI  |  Tableau </a:t>
            </a:r>
            <a:endParaRPr lang="it-IT" sz="7200" dirty="0">
              <a:solidFill>
                <a:schemeClr val="tx1">
                  <a:lumMod val="85000"/>
                  <a:lumOff val="1500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D72FDC-3DE8-345B-63A9-686A1D053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58" y="428625"/>
            <a:ext cx="1011065" cy="101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3757CFD-2A2F-D927-ED18-D00E48B1A4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722"/>
          <a:stretch/>
        </p:blipFill>
        <p:spPr bwMode="auto">
          <a:xfrm>
            <a:off x="2752929" y="428625"/>
            <a:ext cx="1223302" cy="104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lational Database X Svg Png Icon Free Download (#286890) -  OnlineWebFonts.COM">
            <a:extLst>
              <a:ext uri="{FF2B5EF4-FFF2-40B4-BE49-F238E27FC236}">
                <a16:creationId xmlns:a16="http://schemas.microsoft.com/office/drawing/2014/main" id="{1A89D0EF-88D4-2E12-99C6-E701A1C0B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3106" y="4672164"/>
            <a:ext cx="685334" cy="80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68685E-4235-7D22-38E2-DD7E46A63DB6}"/>
              </a:ext>
            </a:extLst>
          </p:cNvPr>
          <p:cNvSpPr txBox="1"/>
          <p:nvPr/>
        </p:nvSpPr>
        <p:spPr>
          <a:xfrm>
            <a:off x="8707701" y="5459073"/>
            <a:ext cx="2227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Open data source</a:t>
            </a:r>
            <a:endParaRPr lang="it-IT" dirty="0">
              <a:solidFill>
                <a:schemeClr val="bg2">
                  <a:lumMod val="2500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17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1EDBD4-B7C8-04E2-8120-57DF8D9AC7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24"/>
          <a:stretch/>
        </p:blipFill>
        <p:spPr>
          <a:xfrm>
            <a:off x="840739" y="-2"/>
            <a:ext cx="10287003" cy="61156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926AAC-2E7C-BAEB-5814-D1DE30FB033B}"/>
              </a:ext>
            </a:extLst>
          </p:cNvPr>
          <p:cNvSpPr/>
          <p:nvPr/>
        </p:nvSpPr>
        <p:spPr>
          <a:xfrm>
            <a:off x="1284245" y="349143"/>
            <a:ext cx="2975239" cy="1410209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9" name="Picture 2" descr="Qualtrics logo in transparent PNG and vectorized SVG formats">
            <a:extLst>
              <a:ext uri="{FF2B5EF4-FFF2-40B4-BE49-F238E27FC236}">
                <a16:creationId xmlns:a16="http://schemas.microsoft.com/office/drawing/2014/main" id="{988ABB1F-126A-81B7-E121-7FF148D88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071" y="720036"/>
            <a:ext cx="1235793" cy="668422"/>
          </a:xfrm>
          <a:prstGeom prst="rect">
            <a:avLst/>
          </a:prstGeom>
          <a:noFill/>
          <a:effectLst>
            <a:glow rad="12700">
              <a:schemeClr val="tx1">
                <a:alpha val="37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RStudio Logo Usage Guidelines - RStudio">
            <a:extLst>
              <a:ext uri="{FF2B5EF4-FFF2-40B4-BE49-F238E27FC236}">
                <a16:creationId xmlns:a16="http://schemas.microsoft.com/office/drawing/2014/main" id="{38611259-84F4-5343-44BC-BE80BB117B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2970157" y="563577"/>
            <a:ext cx="1060823" cy="9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4735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842726-78D2-7981-49EC-A5975A358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82"/>
          <a:stretch/>
        </p:blipFill>
        <p:spPr>
          <a:xfrm>
            <a:off x="840739" y="0"/>
            <a:ext cx="10287000" cy="61117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AD412A1-CECE-EEB2-24F9-512F27BDB314}"/>
              </a:ext>
            </a:extLst>
          </p:cNvPr>
          <p:cNvSpPr/>
          <p:nvPr/>
        </p:nvSpPr>
        <p:spPr>
          <a:xfrm>
            <a:off x="1284245" y="349143"/>
            <a:ext cx="2975239" cy="1375485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4098" name="Picture 2" descr="Qualtrics logo in transparent PNG and vectorized SVG formats">
            <a:extLst>
              <a:ext uri="{FF2B5EF4-FFF2-40B4-BE49-F238E27FC236}">
                <a16:creationId xmlns:a16="http://schemas.microsoft.com/office/drawing/2014/main" id="{E7137E0F-5465-D1F5-E638-44536462A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546" y="688039"/>
            <a:ext cx="1221518" cy="660701"/>
          </a:xfrm>
          <a:prstGeom prst="rect">
            <a:avLst/>
          </a:prstGeom>
          <a:noFill/>
          <a:effectLst>
            <a:glow rad="12700">
              <a:schemeClr val="tx1">
                <a:alpha val="37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RStudio Logo Usage Guidelines - RStudio">
            <a:extLst>
              <a:ext uri="{FF2B5EF4-FFF2-40B4-BE49-F238E27FC236}">
                <a16:creationId xmlns:a16="http://schemas.microsoft.com/office/drawing/2014/main" id="{EA71C365-127A-B749-1050-0C875535DE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2954917" y="518396"/>
            <a:ext cx="1074714" cy="101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290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B66D29-2F61-0B90-1500-2529C6FF380B}"/>
              </a:ext>
            </a:extLst>
          </p:cNvPr>
          <p:cNvSpPr/>
          <p:nvPr/>
        </p:nvSpPr>
        <p:spPr>
          <a:xfrm>
            <a:off x="864780" y="0"/>
            <a:ext cx="10286999" cy="6115665"/>
          </a:xfrm>
          <a:prstGeom prst="rect">
            <a:avLst/>
          </a:prstGeom>
          <a:solidFill>
            <a:srgbClr val="ABDB41">
              <a:alpha val="86667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7877800" y="205617"/>
            <a:ext cx="3021537" cy="1398634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7866626" y="205617"/>
            <a:ext cx="3021537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1144816" y="4472504"/>
            <a:ext cx="3021537" cy="1398634"/>
          </a:xfrm>
          <a:prstGeom prst="rect">
            <a:avLst/>
          </a:prstGeom>
          <a:solidFill>
            <a:srgbClr val="92D050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1133642" y="4472504"/>
            <a:ext cx="3021537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3" name="Picture 4" descr="RStudio Logo Usage Guidelines - RStudio">
            <a:extLst>
              <a:ext uri="{FF2B5EF4-FFF2-40B4-BE49-F238E27FC236}">
                <a16:creationId xmlns:a16="http://schemas.microsoft.com/office/drawing/2014/main" id="{2B001957-AA95-55F4-AB88-59EC3EE748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9497155" y="388902"/>
            <a:ext cx="1109053" cy="104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QL Database (generic) | Microsoft Azure Color">
            <a:extLst>
              <a:ext uri="{FF2B5EF4-FFF2-40B4-BE49-F238E27FC236}">
                <a16:creationId xmlns:a16="http://schemas.microsoft.com/office/drawing/2014/main" id="{A376394A-ACB1-FB37-7457-E934FB8C9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0269" y="408055"/>
            <a:ext cx="993757" cy="99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87925D-A37D-6F7E-A9A0-4A7C73BBBFBF}"/>
              </a:ext>
            </a:extLst>
          </p:cNvPr>
          <p:cNvSpPr txBox="1"/>
          <p:nvPr/>
        </p:nvSpPr>
        <p:spPr>
          <a:xfrm>
            <a:off x="1552494" y="1903670"/>
            <a:ext cx="89115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Customer Lifetime Value 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predictive model</a:t>
            </a:r>
            <a:endParaRPr lang="it-IT" sz="7200" dirty="0">
              <a:solidFill>
                <a:schemeClr val="tx1">
                  <a:lumMod val="85000"/>
                  <a:lumOff val="1500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  <p:pic>
        <p:nvPicPr>
          <p:cNvPr id="4098" name="Picture 2" descr="Games Transparent PNG Clipart Free Download - Free Transparent PNG Logos">
            <a:extLst>
              <a:ext uri="{FF2B5EF4-FFF2-40B4-BE49-F238E27FC236}">
                <a16:creationId xmlns:a16="http://schemas.microsoft.com/office/drawing/2014/main" id="{4705F611-035F-0AF3-A1A6-8FC5E695C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5781" y="4796050"/>
            <a:ext cx="1075088" cy="107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F36A1F46-7234-7025-E788-E306EF9C81D4}"/>
                  </a:ext>
                </a:extLst>
              </p14:cNvPr>
              <p14:cNvContentPartPr/>
              <p14:nvPr/>
            </p14:nvContentPartPr>
            <p14:xfrm>
              <a:off x="8195910" y="4131660"/>
              <a:ext cx="360" cy="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F36A1F46-7234-7025-E788-E306EF9C81D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86910" y="412266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4100" name="Picture 4" descr="Smartphone Svg Png Icon Free Download (#488272) - OnlineWebFonts.COM">
            <a:extLst>
              <a:ext uri="{FF2B5EF4-FFF2-40B4-BE49-F238E27FC236}">
                <a16:creationId xmlns:a16="http://schemas.microsoft.com/office/drawing/2014/main" id="{3CA49B5C-839E-E677-62CE-ABF25D83F7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890645" y="4642045"/>
            <a:ext cx="681850" cy="1151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64AF67EE-A7D8-517D-6163-3CF262FA7CA8}"/>
                  </a:ext>
                </a:extLst>
              </p14:cNvPr>
              <p14:cNvContentPartPr/>
              <p14:nvPr/>
            </p14:nvContentPartPr>
            <p14:xfrm>
              <a:off x="1780770" y="4656791"/>
              <a:ext cx="863640" cy="5612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64AF67EE-A7D8-517D-6163-3CF262FA7CA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71770" y="4647791"/>
                <a:ext cx="881280" cy="57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48780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B66D29-2F61-0B90-1500-2529C6FF380B}"/>
              </a:ext>
            </a:extLst>
          </p:cNvPr>
          <p:cNvSpPr/>
          <p:nvPr/>
        </p:nvSpPr>
        <p:spPr>
          <a:xfrm>
            <a:off x="864780" y="0"/>
            <a:ext cx="10286999" cy="6115665"/>
          </a:xfrm>
          <a:prstGeom prst="rect">
            <a:avLst/>
          </a:prstGeom>
          <a:solidFill>
            <a:srgbClr val="FFC1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148056" y="241522"/>
            <a:ext cx="3021537" cy="1398634"/>
          </a:xfrm>
          <a:prstGeom prst="rect">
            <a:avLst/>
          </a:prstGeom>
          <a:solidFill>
            <a:srgbClr val="FFC167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1148056" y="241522"/>
            <a:ext cx="3010363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8093290" y="4468683"/>
            <a:ext cx="2853241" cy="1398634"/>
          </a:xfrm>
          <a:prstGeom prst="rect">
            <a:avLst/>
          </a:prstGeom>
          <a:solidFill>
            <a:srgbClr val="FFC167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8093290" y="4468683"/>
            <a:ext cx="2842067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4" name="Picture 4" descr="Download R Shiny Logo PNG Image with No Background - PNGkey.com">
            <a:extLst>
              <a:ext uri="{FF2B5EF4-FFF2-40B4-BE49-F238E27FC236}">
                <a16:creationId xmlns:a16="http://schemas.microsoft.com/office/drawing/2014/main" id="{E0B476B2-98EC-E8D4-E70A-EDFF47B70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4955" y="387293"/>
            <a:ext cx="928090" cy="1072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RStudio Logo Usage Guidelines - RStudio">
            <a:extLst>
              <a:ext uri="{FF2B5EF4-FFF2-40B4-BE49-F238E27FC236}">
                <a16:creationId xmlns:a16="http://schemas.microsoft.com/office/drawing/2014/main" id="{CC1110A0-0348-CDA3-D069-3AECF6830D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1363621" y="415534"/>
            <a:ext cx="1109053" cy="104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3231A6-C18B-B404-2AA7-2D3AF39F046F}"/>
              </a:ext>
            </a:extLst>
          </p:cNvPr>
          <p:cNvSpPr txBox="1"/>
          <p:nvPr/>
        </p:nvSpPr>
        <p:spPr>
          <a:xfrm>
            <a:off x="1363621" y="1996003"/>
            <a:ext cx="933650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Market price estimation </a:t>
            </a:r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Lasso Regression, App</a:t>
            </a:r>
            <a:endParaRPr lang="it-IT" sz="6000" dirty="0">
              <a:solidFill>
                <a:schemeClr val="tx1">
                  <a:lumMod val="85000"/>
                  <a:lumOff val="1500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  <p:pic>
        <p:nvPicPr>
          <p:cNvPr id="3078" name="Picture 6" descr="Airbnb logo | Storia, valore, PNG">
            <a:extLst>
              <a:ext uri="{FF2B5EF4-FFF2-40B4-BE49-F238E27FC236}">
                <a16:creationId xmlns:a16="http://schemas.microsoft.com/office/drawing/2014/main" id="{11B147DD-83BA-3B0A-314E-D1CF0BA7E0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7639" y="4475508"/>
            <a:ext cx="2474327" cy="1391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61951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B66D29-2F61-0B90-1500-2529C6FF380B}"/>
              </a:ext>
            </a:extLst>
          </p:cNvPr>
          <p:cNvSpPr/>
          <p:nvPr/>
        </p:nvSpPr>
        <p:spPr>
          <a:xfrm>
            <a:off x="864780" y="0"/>
            <a:ext cx="10286999" cy="6115665"/>
          </a:xfrm>
          <a:prstGeom prst="rect">
            <a:avLst/>
          </a:prstGeom>
          <a:solidFill>
            <a:srgbClr val="EAE132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148056" y="241522"/>
            <a:ext cx="3021537" cy="1398634"/>
          </a:xfrm>
          <a:prstGeom prst="rect">
            <a:avLst/>
          </a:prstGeom>
          <a:solidFill>
            <a:srgbClr val="F8F577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1148056" y="241522"/>
            <a:ext cx="3010363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9066684" y="4549837"/>
            <a:ext cx="1837535" cy="1317479"/>
          </a:xfrm>
          <a:prstGeom prst="rect">
            <a:avLst/>
          </a:prstGeom>
          <a:solidFill>
            <a:srgbClr val="F8F577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9066684" y="4549837"/>
            <a:ext cx="1837535" cy="131747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A2C322-8708-03E3-9802-8CAB446BB9C5}"/>
              </a:ext>
            </a:extLst>
          </p:cNvPr>
          <p:cNvSpPr txBox="1"/>
          <p:nvPr/>
        </p:nvSpPr>
        <p:spPr>
          <a:xfrm>
            <a:off x="1577848" y="1942291"/>
            <a:ext cx="90363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MCA</a:t>
            </a:r>
          </a:p>
          <a:p>
            <a:pPr algn="ctr"/>
            <a:r>
              <a:rPr lang="en-US" sz="7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descriptive analysis</a:t>
            </a:r>
            <a:r>
              <a:rPr lang="en-US" sz="7200" dirty="0">
                <a:solidFill>
                  <a:schemeClr val="tx1">
                    <a:lumMod val="85000"/>
                    <a:lumOff val="15000"/>
                    <a:alpha val="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.</a:t>
            </a:r>
            <a:endParaRPr lang="it-IT" sz="7200" dirty="0">
              <a:solidFill>
                <a:schemeClr val="tx1">
                  <a:lumMod val="85000"/>
                  <a:lumOff val="15000"/>
                  <a:alpha val="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:a16="http://schemas.microsoft.com/office/drawing/2014/main" id="{03639250-64F7-EEA9-2803-958991B487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912" y="474044"/>
            <a:ext cx="989128" cy="933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RStudio Logo Usage Guidelines - RStudio">
            <a:extLst>
              <a:ext uri="{FF2B5EF4-FFF2-40B4-BE49-F238E27FC236}">
                <a16:creationId xmlns:a16="http://schemas.microsoft.com/office/drawing/2014/main" id="{2C79C585-0716-7050-1831-E02B0F3386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2774895" y="418658"/>
            <a:ext cx="1109053" cy="104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D46A7A0D-6509-F93E-1D5F-62B829577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4038" y="4656384"/>
            <a:ext cx="650389" cy="1040622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6723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B66D29-2F61-0B90-1500-2529C6FF380B}"/>
              </a:ext>
            </a:extLst>
          </p:cNvPr>
          <p:cNvSpPr/>
          <p:nvPr/>
        </p:nvSpPr>
        <p:spPr>
          <a:xfrm>
            <a:off x="864780" y="0"/>
            <a:ext cx="10286999" cy="6115665"/>
          </a:xfrm>
          <a:prstGeom prst="rect">
            <a:avLst/>
          </a:prstGeom>
          <a:solidFill>
            <a:srgbClr val="83B8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136883" y="241522"/>
            <a:ext cx="3019828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1136882" y="241522"/>
            <a:ext cx="3021537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7924994" y="4468683"/>
            <a:ext cx="3021537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7924994" y="4468683"/>
            <a:ext cx="3017326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267BBC-A4A2-664B-5EE8-EFB39FEAA3CD}"/>
              </a:ext>
            </a:extLst>
          </p:cNvPr>
          <p:cNvSpPr txBox="1"/>
          <p:nvPr/>
        </p:nvSpPr>
        <p:spPr>
          <a:xfrm>
            <a:off x="1911602" y="1903670"/>
            <a:ext cx="836879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Web scraping</a:t>
            </a:r>
          </a:p>
          <a:p>
            <a:pPr algn="ctr"/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Dataset generation</a:t>
            </a:r>
            <a:endParaRPr lang="it-IT" sz="7200" dirty="0">
              <a:solidFill>
                <a:schemeClr val="tx1">
                  <a:lumMod val="85000"/>
                  <a:lumOff val="1500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  <p:pic>
        <p:nvPicPr>
          <p:cNvPr id="12" name="Picture 2" descr="Python Logo PNG Transparent &amp; SVG Vector - Freebie Supply">
            <a:extLst>
              <a:ext uri="{FF2B5EF4-FFF2-40B4-BE49-F238E27FC236}">
                <a16:creationId xmlns:a16="http://schemas.microsoft.com/office/drawing/2014/main" id="{0A713FAA-2D69-4D67-0B62-4738ACC82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"/>
                    </a14:imgEffect>
                    <a14:imgEffect>
                      <a14:colorTemperature colorTemp="11500"/>
                    </a14:imgEffect>
                    <a14:imgEffect>
                      <a14:saturation sat="31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440" y="438015"/>
            <a:ext cx="1031923" cy="102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Selenium WebDriver">
            <a:extLst>
              <a:ext uri="{FF2B5EF4-FFF2-40B4-BE49-F238E27FC236}">
                <a16:creationId xmlns:a16="http://schemas.microsoft.com/office/drawing/2014/main" id="{E4E82E72-0DE2-7940-0D99-D3168E586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19"/>
          <a:stretch/>
        </p:blipFill>
        <p:spPr bwMode="auto">
          <a:xfrm>
            <a:off x="2813371" y="463980"/>
            <a:ext cx="932300" cy="975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 Internet Explorer PNG Images, Ie Logo Clipart Free Download - Free  Transparent PNG Logos">
            <a:extLst>
              <a:ext uri="{FF2B5EF4-FFF2-40B4-BE49-F238E27FC236}">
                <a16:creationId xmlns:a16="http://schemas.microsoft.com/office/drawing/2014/main" id="{2C371D5F-C0F8-A9F0-1DBD-377146F73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4628664"/>
            <a:ext cx="1078671" cy="107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Book Logo Black and White – Brands Logos">
            <a:extLst>
              <a:ext uri="{FF2B5EF4-FFF2-40B4-BE49-F238E27FC236}">
                <a16:creationId xmlns:a16="http://schemas.microsoft.com/office/drawing/2014/main" id="{6FC2F5D3-00AE-CEE1-4815-C71779FCF7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25"/>
          <a:stretch/>
        </p:blipFill>
        <p:spPr bwMode="auto">
          <a:xfrm>
            <a:off x="9468559" y="4689623"/>
            <a:ext cx="1230310" cy="107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9762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5844E6A-AF22-CAF6-A23B-59CB02ACCDD2}"/>
              </a:ext>
            </a:extLst>
          </p:cNvPr>
          <p:cNvSpPr/>
          <p:nvPr/>
        </p:nvSpPr>
        <p:spPr>
          <a:xfrm>
            <a:off x="864780" y="0"/>
            <a:ext cx="10286999" cy="6115665"/>
          </a:xfrm>
          <a:prstGeom prst="rect">
            <a:avLst/>
          </a:prstGeom>
          <a:solidFill>
            <a:srgbClr val="9CE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136882" y="241522"/>
            <a:ext cx="3424957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1136882" y="241522"/>
            <a:ext cx="3424957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7924994" y="4468683"/>
            <a:ext cx="3021537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7924994" y="4468683"/>
            <a:ext cx="3017326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267BBC-A4A2-664B-5EE8-EFB39FEAA3CD}"/>
              </a:ext>
            </a:extLst>
          </p:cNvPr>
          <p:cNvSpPr txBox="1"/>
          <p:nvPr/>
        </p:nvSpPr>
        <p:spPr>
          <a:xfrm>
            <a:off x="1525680" y="1996003"/>
            <a:ext cx="92713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Text mining</a:t>
            </a:r>
          </a:p>
          <a:p>
            <a:pPr algn="ctr"/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Descriptive analysis</a:t>
            </a:r>
          </a:p>
        </p:txBody>
      </p:sp>
      <p:pic>
        <p:nvPicPr>
          <p:cNvPr id="12" name="Picture 2" descr="Python Logo PNG Transparent &amp; SVG Vector - Freebie Supply">
            <a:extLst>
              <a:ext uri="{FF2B5EF4-FFF2-40B4-BE49-F238E27FC236}">
                <a16:creationId xmlns:a16="http://schemas.microsoft.com/office/drawing/2014/main" id="{0A713FAA-2D69-4D67-0B62-4738ACC82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"/>
                    </a14:imgEffect>
                    <a14:imgEffect>
                      <a14:colorTemperature colorTemp="11500"/>
                    </a14:imgEffect>
                    <a14:imgEffect>
                      <a14:saturation sat="31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680" y="427018"/>
            <a:ext cx="1031923" cy="102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 Internet Explorer PNG Images, Ie Logo Clipart Free Download - Free  Transparent PNG Logos">
            <a:extLst>
              <a:ext uri="{FF2B5EF4-FFF2-40B4-BE49-F238E27FC236}">
                <a16:creationId xmlns:a16="http://schemas.microsoft.com/office/drawing/2014/main" id="{2C371D5F-C0F8-A9F0-1DBD-377146F73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4628664"/>
            <a:ext cx="1078671" cy="107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Book Logo Black and White – Brands Logos">
            <a:extLst>
              <a:ext uri="{FF2B5EF4-FFF2-40B4-BE49-F238E27FC236}">
                <a16:creationId xmlns:a16="http://schemas.microsoft.com/office/drawing/2014/main" id="{6FC2F5D3-00AE-CEE1-4815-C71779FCF7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25"/>
          <a:stretch/>
        </p:blipFill>
        <p:spPr bwMode="auto">
          <a:xfrm>
            <a:off x="9468559" y="4689623"/>
            <a:ext cx="1230310" cy="107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D2B65F-4DF0-A2E5-4FAA-F0F1A6469506}"/>
              </a:ext>
            </a:extLst>
          </p:cNvPr>
          <p:cNvSpPr txBox="1"/>
          <p:nvPr/>
        </p:nvSpPr>
        <p:spPr>
          <a:xfrm>
            <a:off x="2400399" y="340673"/>
            <a:ext cx="2318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267D9B"/>
                </a:solidFill>
                <a:latin typeface="Gill Sans Nova Cond XBd" panose="020B0A06020104020203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NLP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7AD2A2-510E-900C-A055-E55D5B144E15}"/>
              </a:ext>
            </a:extLst>
          </p:cNvPr>
          <p:cNvSpPr txBox="1"/>
          <p:nvPr/>
        </p:nvSpPr>
        <p:spPr>
          <a:xfrm>
            <a:off x="6751636" y="-1"/>
            <a:ext cx="4788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u="sng" dirty="0">
                <a:ln w="9525" cap="flat" cmpd="sng">
                  <a:noFill/>
                </a:ln>
                <a:solidFill>
                  <a:schemeClr val="bg1"/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click for more</a:t>
            </a:r>
          </a:p>
        </p:txBody>
      </p:sp>
    </p:spTree>
    <p:extLst>
      <p:ext uri="{BB962C8B-B14F-4D97-AF65-F5344CB8AC3E}">
        <p14:creationId xmlns:p14="http://schemas.microsoft.com/office/powerpoint/2010/main" val="575918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B66D29-2F61-0B90-1500-2529C6FF380B}"/>
              </a:ext>
            </a:extLst>
          </p:cNvPr>
          <p:cNvSpPr/>
          <p:nvPr/>
        </p:nvSpPr>
        <p:spPr>
          <a:xfrm>
            <a:off x="864780" y="0"/>
            <a:ext cx="10286999" cy="6115665"/>
          </a:xfrm>
          <a:prstGeom prst="rect">
            <a:avLst/>
          </a:prstGeom>
          <a:solidFill>
            <a:srgbClr val="9CE8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136883" y="241522"/>
            <a:ext cx="3019828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1136882" y="241522"/>
            <a:ext cx="3021537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7924994" y="4468683"/>
            <a:ext cx="3021537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7924994" y="4468683"/>
            <a:ext cx="3017326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2" name="Picture 2" descr="Python Logo PNG Transparent &amp; SVG Vector - Freebie Supply">
            <a:extLst>
              <a:ext uri="{FF2B5EF4-FFF2-40B4-BE49-F238E27FC236}">
                <a16:creationId xmlns:a16="http://schemas.microsoft.com/office/drawing/2014/main" id="{0A713FAA-2D69-4D67-0B62-4738ACC82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"/>
                    </a14:imgEffect>
                    <a14:imgEffect>
                      <a14:colorTemperature colorTemp="11500"/>
                    </a14:imgEffect>
                    <a14:imgEffect>
                      <a14:saturation sat="31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440" y="438015"/>
            <a:ext cx="1031923" cy="102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4" descr="Selenium WebDriver">
            <a:extLst>
              <a:ext uri="{FF2B5EF4-FFF2-40B4-BE49-F238E27FC236}">
                <a16:creationId xmlns:a16="http://schemas.microsoft.com/office/drawing/2014/main" id="{E4E82E72-0DE2-7940-0D99-D3168E586E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19"/>
          <a:stretch/>
        </p:blipFill>
        <p:spPr bwMode="auto">
          <a:xfrm>
            <a:off x="2813371" y="463980"/>
            <a:ext cx="932300" cy="975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12" descr="Relational Database X Svg Png Icon Free Download (#286890) -  OnlineWebFonts.COM">
            <a:extLst>
              <a:ext uri="{FF2B5EF4-FFF2-40B4-BE49-F238E27FC236}">
                <a16:creationId xmlns:a16="http://schemas.microsoft.com/office/drawing/2014/main" id="{9EF748F2-F390-EF79-BDAC-58B1BB069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4083" y="4665459"/>
            <a:ext cx="860574" cy="1005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E9EA912-C5FA-C6EF-F6F4-435A0D3B9D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635" y="4662708"/>
            <a:ext cx="1151808" cy="1007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47DB6A2-F42E-2F11-E1EF-F2337C75A795}"/>
              </a:ext>
            </a:extLst>
          </p:cNvPr>
          <p:cNvSpPr txBox="1"/>
          <p:nvPr/>
        </p:nvSpPr>
        <p:spPr>
          <a:xfrm>
            <a:off x="1911602" y="1903670"/>
            <a:ext cx="836879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Web scraping</a:t>
            </a:r>
          </a:p>
          <a:p>
            <a:pPr algn="ctr"/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Dataset generation</a:t>
            </a:r>
            <a:endParaRPr lang="it-IT" sz="7200" dirty="0">
              <a:solidFill>
                <a:schemeClr val="tx1">
                  <a:lumMod val="85000"/>
                  <a:lumOff val="1500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885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B66D29-2F61-0B90-1500-2529C6FF380B}"/>
              </a:ext>
            </a:extLst>
          </p:cNvPr>
          <p:cNvSpPr/>
          <p:nvPr/>
        </p:nvSpPr>
        <p:spPr>
          <a:xfrm>
            <a:off x="864780" y="0"/>
            <a:ext cx="10286999" cy="6115665"/>
          </a:xfrm>
          <a:prstGeom prst="rect">
            <a:avLst/>
          </a:prstGeom>
          <a:solidFill>
            <a:srgbClr val="AACF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136882" y="241522"/>
            <a:ext cx="3424957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1136882" y="241522"/>
            <a:ext cx="3424957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7924994" y="4468683"/>
            <a:ext cx="3021537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7924994" y="4468683"/>
            <a:ext cx="3017326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267BBC-A4A2-664B-5EE8-EFB39FEAA3CD}"/>
              </a:ext>
            </a:extLst>
          </p:cNvPr>
          <p:cNvSpPr txBox="1"/>
          <p:nvPr/>
        </p:nvSpPr>
        <p:spPr>
          <a:xfrm>
            <a:off x="1525680" y="1996003"/>
            <a:ext cx="927132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Web data &amp; Text mining</a:t>
            </a:r>
          </a:p>
          <a:p>
            <a:pPr algn="ctr"/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Descriptive analysis</a:t>
            </a:r>
          </a:p>
        </p:txBody>
      </p:sp>
      <p:pic>
        <p:nvPicPr>
          <p:cNvPr id="12" name="Picture 2" descr="Python Logo PNG Transparent &amp; SVG Vector - Freebie Supply">
            <a:extLst>
              <a:ext uri="{FF2B5EF4-FFF2-40B4-BE49-F238E27FC236}">
                <a16:creationId xmlns:a16="http://schemas.microsoft.com/office/drawing/2014/main" id="{0A713FAA-2D69-4D67-0B62-4738ACC828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7000"/>
                    </a14:imgEffect>
                    <a14:imgEffect>
                      <a14:colorTemperature colorTemp="11500"/>
                    </a14:imgEffect>
                    <a14:imgEffect>
                      <a14:saturation sat="31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680" y="427018"/>
            <a:ext cx="1031923" cy="102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 Internet Explorer PNG Images, Ie Logo Clipart Free Download - Free  Transparent PNG Logos">
            <a:extLst>
              <a:ext uri="{FF2B5EF4-FFF2-40B4-BE49-F238E27FC236}">
                <a16:creationId xmlns:a16="http://schemas.microsoft.com/office/drawing/2014/main" id="{2C371D5F-C0F8-A9F0-1DBD-377146F73B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4628664"/>
            <a:ext cx="1078671" cy="107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eBook Logo Black and White – Brands Logos">
            <a:extLst>
              <a:ext uri="{FF2B5EF4-FFF2-40B4-BE49-F238E27FC236}">
                <a16:creationId xmlns:a16="http://schemas.microsoft.com/office/drawing/2014/main" id="{6FC2F5D3-00AE-CEE1-4815-C71779FCF7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25"/>
          <a:stretch/>
        </p:blipFill>
        <p:spPr bwMode="auto">
          <a:xfrm>
            <a:off x="9468559" y="4689623"/>
            <a:ext cx="1230310" cy="107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1D2B65F-4DF0-A2E5-4FAA-F0F1A6469506}"/>
              </a:ext>
            </a:extLst>
          </p:cNvPr>
          <p:cNvSpPr txBox="1"/>
          <p:nvPr/>
        </p:nvSpPr>
        <p:spPr>
          <a:xfrm>
            <a:off x="2400399" y="340673"/>
            <a:ext cx="23186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rgbClr val="267D9B"/>
                </a:solidFill>
                <a:latin typeface="Gill Sans Nova Cond XBd" panose="020B0A06020104020203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NLP</a:t>
            </a:r>
          </a:p>
        </p:txBody>
      </p:sp>
    </p:spTree>
    <p:extLst>
      <p:ext uri="{BB962C8B-B14F-4D97-AF65-F5344CB8AC3E}">
        <p14:creationId xmlns:p14="http://schemas.microsoft.com/office/powerpoint/2010/main" val="388523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1B66D29-2F61-0B90-1500-2529C6FF380B}"/>
              </a:ext>
            </a:extLst>
          </p:cNvPr>
          <p:cNvSpPr/>
          <p:nvPr/>
        </p:nvSpPr>
        <p:spPr>
          <a:xfrm>
            <a:off x="952500" y="0"/>
            <a:ext cx="10286999" cy="6115665"/>
          </a:xfrm>
          <a:prstGeom prst="rect">
            <a:avLst/>
          </a:prstGeom>
          <a:solidFill>
            <a:srgbClr val="D5B8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235776" y="241522"/>
            <a:ext cx="3021537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8AF3C7A-7E60-5BAD-8A58-F987E86868F5}"/>
              </a:ext>
            </a:extLst>
          </p:cNvPr>
          <p:cNvSpPr/>
          <p:nvPr/>
        </p:nvSpPr>
        <p:spPr>
          <a:xfrm>
            <a:off x="1235776" y="241522"/>
            <a:ext cx="3010363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70A448-9F87-30D3-7991-256A960A9089}"/>
              </a:ext>
            </a:extLst>
          </p:cNvPr>
          <p:cNvSpPr/>
          <p:nvPr/>
        </p:nvSpPr>
        <p:spPr>
          <a:xfrm>
            <a:off x="8439241" y="4468683"/>
            <a:ext cx="2583836" cy="1398634"/>
          </a:xfrm>
          <a:prstGeom prst="rect">
            <a:avLst/>
          </a:prstGeom>
          <a:solidFill>
            <a:srgbClr val="BEBAF8"/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  <a:outerShdw blurRad="177800" dist="228600" dir="8640000" sx="95000" sy="95000" algn="ctr" rotWithShape="0">
              <a:srgbClr val="000000">
                <a:alpha val="7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29D25DB-990D-751F-5A92-CF420F59FFDB}"/>
              </a:ext>
            </a:extLst>
          </p:cNvPr>
          <p:cNvSpPr/>
          <p:nvPr/>
        </p:nvSpPr>
        <p:spPr>
          <a:xfrm>
            <a:off x="8439241" y="4468683"/>
            <a:ext cx="2583836" cy="139863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>
            <a:glow>
              <a:schemeClr val="tx1">
                <a:lumMod val="95000"/>
                <a:lumOff val="5000"/>
                <a:alpha val="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5267BBC-A4A2-664B-5EE8-EFB39FEAA3CD}"/>
              </a:ext>
            </a:extLst>
          </p:cNvPr>
          <p:cNvSpPr txBox="1"/>
          <p:nvPr/>
        </p:nvSpPr>
        <p:spPr>
          <a:xfrm>
            <a:off x="1999322" y="1989199"/>
            <a:ext cx="836879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Data Visualizations</a:t>
            </a:r>
          </a:p>
          <a:p>
            <a:pPr algn="ctr"/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Power BI  |  Tableau </a:t>
            </a:r>
            <a:endParaRPr lang="it-IT" sz="7200" dirty="0">
              <a:solidFill>
                <a:schemeClr val="tx1">
                  <a:lumMod val="85000"/>
                  <a:lumOff val="1500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D72FDC-3DE8-345B-63A9-686A1D0535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278" y="428625"/>
            <a:ext cx="1011065" cy="1011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E3757CFD-2A2F-D927-ED18-D00E48B1A4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722"/>
          <a:stretch/>
        </p:blipFill>
        <p:spPr bwMode="auto">
          <a:xfrm>
            <a:off x="2840649" y="428625"/>
            <a:ext cx="1223302" cy="1043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lational Database X Svg Png Icon Free Download (#286890) -  OnlineWebFonts.COM">
            <a:extLst>
              <a:ext uri="{FF2B5EF4-FFF2-40B4-BE49-F238E27FC236}">
                <a16:creationId xmlns:a16="http://schemas.microsoft.com/office/drawing/2014/main" id="{1A89D0EF-88D4-2E12-99C6-E701A1C0B2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88491" y="4572115"/>
            <a:ext cx="685334" cy="800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168685E-4235-7D22-38E2-DD7E46A63DB6}"/>
              </a:ext>
            </a:extLst>
          </p:cNvPr>
          <p:cNvSpPr txBox="1"/>
          <p:nvPr/>
        </p:nvSpPr>
        <p:spPr>
          <a:xfrm>
            <a:off x="8533384" y="5389091"/>
            <a:ext cx="23955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Open source data </a:t>
            </a:r>
            <a:endParaRPr lang="it-IT" sz="2400" dirty="0">
              <a:solidFill>
                <a:schemeClr val="bg2">
                  <a:lumMod val="25000"/>
                </a:schemeClr>
              </a:solidFill>
              <a:latin typeface="Arial Nova Cond" panose="020B0506020202020204" pitchFamily="34" charset="0"/>
              <a:ea typeface="Cascadia Code SemiLight" panose="020B0609020000020004" pitchFamily="49" charset="0"/>
              <a:cs typeface="Cascadia Code SemiLight" panose="020B06090200000200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7C742F-BD0D-5F12-1B2B-A10158B8B9DF}"/>
              </a:ext>
            </a:extLst>
          </p:cNvPr>
          <p:cNvSpPr txBox="1"/>
          <p:nvPr/>
        </p:nvSpPr>
        <p:spPr>
          <a:xfrm>
            <a:off x="6751636" y="-1"/>
            <a:ext cx="47889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u="sng" dirty="0">
                <a:ln w="9525" cap="flat" cmpd="sng">
                  <a:noFill/>
                </a:ln>
                <a:solidFill>
                  <a:schemeClr val="bg1"/>
                </a:solidFill>
                <a:latin typeface="Arial Nova Cond" panose="020B0506020202020204" pitchFamily="34" charset="0"/>
                <a:ea typeface="Cascadia Code SemiLight" panose="020B0609020000020004" pitchFamily="49" charset="0"/>
                <a:cs typeface="Cascadia Code SemiLight" panose="020B0609020000020004" pitchFamily="49" charset="0"/>
              </a:rPr>
              <a:t>click for more</a:t>
            </a:r>
          </a:p>
        </p:txBody>
      </p:sp>
    </p:spTree>
    <p:extLst>
      <p:ext uri="{BB962C8B-B14F-4D97-AF65-F5344CB8AC3E}">
        <p14:creationId xmlns:p14="http://schemas.microsoft.com/office/powerpoint/2010/main" val="2207227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1127</TotalTime>
  <Words>66</Words>
  <Application>Microsoft Office PowerPoint</Application>
  <PresentationFormat>Widescreen</PresentationFormat>
  <Paragraphs>23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Nova Cond</vt:lpstr>
      <vt:lpstr>Calibri</vt:lpstr>
      <vt:lpstr>Calibri Light</vt:lpstr>
      <vt:lpstr>Gill Sans Nova Cond XBd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Lorenzo Taddei</dc:creator>
  <cp:lastModifiedBy>Lorenzo Taddei</cp:lastModifiedBy>
  <cp:revision>1</cp:revision>
  <dcterms:created xsi:type="dcterms:W3CDTF">2023-01-24T16:39:10Z</dcterms:created>
  <dcterms:modified xsi:type="dcterms:W3CDTF">2023-02-09T02:32:17Z</dcterms:modified>
</cp:coreProperties>
</file>

<file path=docProps/thumbnail.jpeg>
</file>